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1.xml" ContentType="application/vnd.ms-office.inkAct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Alfa Slab One" panose="020B0604020202020204" charset="0"/>
      <p:regular r:id="rId12"/>
    </p:embeddedFont>
    <p:embeddedFont>
      <p:font typeface="Proxima Nova" panose="020B060402020202020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08" autoAdjust="0"/>
  </p:normalViewPr>
  <p:slideViewPr>
    <p:cSldViewPr snapToGrid="0">
      <p:cViewPr varScale="1">
        <p:scale>
          <a:sx n="132" d="100"/>
          <a:sy n="132" d="100"/>
        </p:scale>
        <p:origin x="10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80" units="1/cm"/>
          <inkml:channelProperty channel="Y" name="resolution" value="40" units="1/cm"/>
          <inkml:channelProperty channel="T" name="resolution" value="1" units="1/dev"/>
        </inkml:channelProperties>
      </inkml:inkSource>
      <inkml:timestamp xml:id="ts0" timeString="2020-05-03T02:21:49.1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2003">
    <iact:property name="dataType"/>
    <iact:actionData xml:id="d0">
      <inkml:trace xmlns:inkml="http://www.w3.org/2003/InkML" xml:id="stk0" contextRef="#ctx0" brushRef="#br0">17277 7277 0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48585cc9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48585cc9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48585cc9a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48585cc9a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48585cc9a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48585cc9a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48585cc9a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48585cc9a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Tx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Are there any teams that stand out as being particularly good at paying for wins across these periods?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ATL had the highest winning ratio although it wasn't the highest paying team for nearly all the time periods always about %50 winning ratio and sometimes reaching 60%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What can you say about the Oakland A's spending efficiency across these periods?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 the first time period, OAK was one the most paying teams and has a high winning ratio higher than 50%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At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moneyball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period, OAK has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highest winning ratio of 59.6% which landed it the second place at the league at NYA which has a winning ratio 60.2% but payed 133 Millions where OAK payed 43 Millions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After that OAK didn't pay much and kept their winning ratio above 50% compared to the rest of the teams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48585cc9a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48585cc9a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relationship with respect to the graph before the data transformation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Standarizing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the data shows which points are near the mean point.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found that the plots were almost the same with no noticed difference after changing the unit of the X-axis.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48585cc9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48585cc9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There are a few teams that are near their expected winning percentage or higher than it most of the time like NYA and OAK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There's ATL and LAA which is above their expected winning percentage nearly all the time.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and the rest of teams are keeping a balance between being above the expected win or lower than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48585cc9a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48585cc9a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OAK efficiency was at its highest at the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moneyball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periods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It made it clear that their strategy worked really well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48585cc9a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48585cc9a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11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MoneyBall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Moaz175888 , Mostafa173112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FA06B04-96E9-4898-92AE-7516C49BB7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6"/>
    </mc:Choice>
    <mc:Fallback xmlns="">
      <p:transition spd="slow" advTm="14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- First Look</a:t>
            </a: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193775" y="688463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Time Periods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Teams with two teamIDs in different databases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5438" y="949800"/>
            <a:ext cx="66389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2588" y="1835613"/>
            <a:ext cx="65817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2750" y="3177750"/>
            <a:ext cx="65151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A22ACC7-8257-4601-B8D9-954E38A63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06"/>
    </mc:Choice>
    <mc:Fallback xmlns="">
      <p:transition spd="slow" advTm="6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128300" y="5727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Query - Dealing with missing data using SQL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Inner-Join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Years Range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Total Pay &amp; Winning Ratio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- Data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25" y="4235250"/>
            <a:ext cx="8839199" cy="564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9275" y="1310025"/>
            <a:ext cx="5173674" cy="27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28B4FF9-E5C8-45AD-BFA7-AA0F4BC215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03"/>
    </mc:Choice>
    <mc:Fallback xmlns="">
      <p:transition spd="slow" advTm="70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34" x="1316038" y="30163"/>
          <p14:tracePt t="543" x="1303338" y="47625"/>
          <p14:tracePt t="550" x="1296988" y="60325"/>
          <p14:tracePt t="558" x="1285875" y="71438"/>
          <p14:tracePt t="566" x="1279525" y="77788"/>
          <p14:tracePt t="574" x="1273175" y="84138"/>
          <p14:tracePt t="582" x="1273175" y="90488"/>
          <p14:tracePt t="614" x="1273175" y="95250"/>
          <p14:tracePt t="630" x="1273175" y="101600"/>
          <p14:tracePt t="638" x="1273175" y="107950"/>
          <p14:tracePt t="646" x="1273175" y="114300"/>
          <p14:tracePt t="662" x="1273175" y="119063"/>
          <p14:tracePt t="671" x="1273175" y="131763"/>
          <p14:tracePt t="678" x="1273175" y="149225"/>
          <p14:tracePt t="687" x="1279525" y="166688"/>
          <p14:tracePt t="694" x="1279525" y="173038"/>
          <p14:tracePt t="704" x="1279525" y="192088"/>
          <p14:tracePt t="710" x="1279525" y="215900"/>
          <p14:tracePt t="718" x="1279525" y="257175"/>
          <p14:tracePt t="726" x="1273175" y="287338"/>
          <p14:tracePt t="734" x="1262063" y="322263"/>
          <p14:tracePt t="742" x="1255713" y="358775"/>
          <p14:tracePt t="750" x="1255713" y="382588"/>
          <p14:tracePt t="758" x="1249363" y="423863"/>
          <p14:tracePt t="766" x="1244600" y="454025"/>
          <p14:tracePt t="774" x="1238250" y="490538"/>
          <p14:tracePt t="782" x="1225550" y="514350"/>
          <p14:tracePt t="790" x="1225550" y="531813"/>
          <p14:tracePt t="798" x="1214438" y="555625"/>
          <p14:tracePt t="806" x="1208088" y="574675"/>
          <p14:tracePt t="814" x="1208088" y="579438"/>
          <p14:tracePt t="823" x="1201738" y="592138"/>
          <p14:tracePt t="830" x="1195388" y="604838"/>
          <p14:tracePt t="838" x="1190625" y="609600"/>
          <p14:tracePt t="846" x="1184275" y="615950"/>
          <p14:tracePt t="861" x="1177925" y="615950"/>
          <p14:tracePt t="870" x="1171575" y="615950"/>
          <p14:tracePt t="877" x="1160463" y="615950"/>
          <p14:tracePt t="886" x="1160463" y="622300"/>
          <p14:tracePt t="903" x="1154113" y="622300"/>
          <p14:tracePt t="910" x="1143000" y="622300"/>
          <p14:tracePt t="926" x="1136650" y="615950"/>
          <p14:tracePt t="942" x="1130300" y="615950"/>
          <p14:tracePt t="950" x="1123950" y="609600"/>
          <p14:tracePt t="958" x="1123950" y="604838"/>
          <p14:tracePt t="966" x="1117600" y="604838"/>
          <p14:tracePt t="974" x="1117600" y="598488"/>
          <p14:tracePt t="990" x="1112838" y="598488"/>
          <p14:tracePt t="1006" x="1106488" y="598488"/>
          <p14:tracePt t="1030" x="1100138" y="598488"/>
          <p14:tracePt t="1046" x="1093788" y="598488"/>
          <p14:tracePt t="1062" x="1082675" y="598488"/>
          <p14:tracePt t="1078" x="1076325" y="598488"/>
          <p14:tracePt t="1087" x="1058863" y="598488"/>
          <p14:tracePt t="1094" x="1046163" y="598488"/>
          <p14:tracePt t="1105" x="1028700" y="598488"/>
          <p14:tracePt t="1110" x="1011238" y="598488"/>
          <p14:tracePt t="1118" x="992188" y="598488"/>
          <p14:tracePt t="1126" x="963613" y="598488"/>
          <p14:tracePt t="1134" x="914400" y="598488"/>
          <p14:tracePt t="1142" x="866775" y="604838"/>
          <p14:tracePt t="1150" x="819150" y="609600"/>
          <p14:tracePt t="1158" x="758825" y="622300"/>
          <p14:tracePt t="1166" x="706438" y="633413"/>
          <p14:tracePt t="1174" x="633413" y="646113"/>
          <p14:tracePt t="1182" x="568325" y="657225"/>
          <p14:tracePt t="1191" x="508000" y="676275"/>
          <p14:tracePt t="1198" x="454025" y="687388"/>
          <p14:tracePt t="1207" x="395288" y="693738"/>
          <p14:tracePt t="1214" x="352425" y="700088"/>
          <p14:tracePt t="1222" x="311150" y="706438"/>
          <p14:tracePt t="1231" x="287338" y="711200"/>
          <p14:tracePt t="1239" x="269875" y="711200"/>
          <p14:tracePt t="1247" x="244475" y="717550"/>
          <p14:tracePt t="1254" x="233363" y="723900"/>
          <p14:tracePt t="1271" x="227013" y="723900"/>
          <p14:tracePt t="1390" x="227013" y="735013"/>
          <p14:tracePt t="1406" x="227013" y="741363"/>
          <p14:tracePt t="1414" x="227013" y="747713"/>
          <p14:tracePt t="1422" x="227013" y="754063"/>
          <p14:tracePt t="1430" x="227013" y="765175"/>
          <p14:tracePt t="1462" x="227013" y="771525"/>
          <p14:tracePt t="1494" x="233363" y="777875"/>
          <p14:tracePt t="1510" x="239713" y="777875"/>
          <p14:tracePt t="1518" x="250825" y="777875"/>
          <p14:tracePt t="1526" x="269875" y="777875"/>
          <p14:tracePt t="1534" x="287338" y="784225"/>
          <p14:tracePt t="1542" x="293688" y="784225"/>
          <p14:tracePt t="1550" x="298450" y="784225"/>
          <p14:tracePt t="1558" x="317500" y="788988"/>
          <p14:tracePt t="1566" x="322263" y="788988"/>
          <p14:tracePt t="1574" x="341313" y="795338"/>
          <p14:tracePt t="1582" x="358775" y="801688"/>
          <p14:tracePt t="1590" x="376238" y="801688"/>
          <p14:tracePt t="1598" x="400050" y="801688"/>
          <p14:tracePt t="1606" x="419100" y="801688"/>
          <p14:tracePt t="1614" x="442913" y="808038"/>
          <p14:tracePt t="1622" x="466725" y="812800"/>
          <p14:tracePt t="1630" x="484188" y="819150"/>
          <p14:tracePt t="1638" x="501650" y="819150"/>
          <p14:tracePt t="1646" x="527050" y="819150"/>
          <p14:tracePt t="1655" x="550863" y="819150"/>
          <p14:tracePt t="1662" x="574675" y="819150"/>
          <p14:tracePt t="1671" x="592138" y="819150"/>
          <p14:tracePt t="1678" x="628650" y="819150"/>
          <p14:tracePt t="1688" x="646113" y="812800"/>
          <p14:tracePt t="1694" x="663575" y="808038"/>
          <p14:tracePt t="1703" x="669925" y="808038"/>
          <p14:tracePt t="1710" x="687388" y="808038"/>
          <p14:tracePt t="1718" x="693738" y="808038"/>
          <p14:tracePt t="1726" x="711200" y="808038"/>
          <p14:tracePt t="1734" x="723900" y="808038"/>
          <p14:tracePt t="1752" x="730250" y="808038"/>
          <p14:tracePt t="1814" x="735013" y="808038"/>
          <p14:tracePt t="1822" x="741363" y="808038"/>
          <p14:tracePt t="1854" x="747713" y="812800"/>
          <p14:tracePt t="1871" x="747713" y="819150"/>
          <p14:tracePt t="1878" x="747713" y="825500"/>
          <p14:tracePt t="1894" x="747713" y="836613"/>
          <p14:tracePt t="1902" x="747713" y="842963"/>
          <p14:tracePt t="1909" x="747713" y="849313"/>
          <p14:tracePt t="1926" x="747713" y="855663"/>
          <p14:tracePt t="1933" x="747713" y="862013"/>
          <p14:tracePt t="1942" x="747713" y="866775"/>
          <p14:tracePt t="1950" x="747713" y="873125"/>
          <p14:tracePt t="1958" x="747713" y="896938"/>
          <p14:tracePt t="1966" x="754063" y="903288"/>
          <p14:tracePt t="1974" x="754063" y="909638"/>
          <p14:tracePt t="1982" x="765175" y="920750"/>
          <p14:tracePt t="1990" x="765175" y="933450"/>
          <p14:tracePt t="1998" x="777875" y="944563"/>
          <p14:tracePt t="2006" x="782638" y="957263"/>
          <p14:tracePt t="2014" x="795338" y="963613"/>
          <p14:tracePt t="2022" x="801688" y="968375"/>
          <p14:tracePt t="2030" x="812800" y="968375"/>
          <p14:tracePt t="2039" x="819150" y="968375"/>
          <p14:tracePt t="2046" x="831850" y="968375"/>
          <p14:tracePt t="2055" x="842963" y="968375"/>
          <p14:tracePt t="2062" x="855663" y="974725"/>
          <p14:tracePt t="2071" x="866775" y="981075"/>
          <p14:tracePt t="2088" x="873125" y="981075"/>
          <p14:tracePt t="2094" x="885825" y="981075"/>
          <p14:tracePt t="2110" x="890588" y="981075"/>
          <p14:tracePt t="2118" x="896938" y="981075"/>
          <p14:tracePt t="2126" x="903288" y="981075"/>
          <p14:tracePt t="2134" x="909638" y="981075"/>
          <p14:tracePt t="2142" x="914400" y="981075"/>
          <p14:tracePt t="2150" x="920750" y="981075"/>
          <p14:tracePt t="2158" x="933450" y="974725"/>
          <p14:tracePt t="2174" x="938213" y="974725"/>
          <p14:tracePt t="2190" x="944563" y="974725"/>
          <p14:tracePt t="2198" x="950913" y="974725"/>
          <p14:tracePt t="2214" x="963613" y="974725"/>
          <p14:tracePt t="2230" x="968375" y="974725"/>
          <p14:tracePt t="2238" x="987425" y="974725"/>
          <p14:tracePt t="2246" x="1004888" y="974725"/>
          <p14:tracePt t="2254" x="1022350" y="974725"/>
          <p14:tracePt t="2262" x="1039813" y="974725"/>
          <p14:tracePt t="2271" x="1069975" y="974725"/>
          <p14:tracePt t="2278" x="1106488" y="974725"/>
          <p14:tracePt t="2287" x="1147763" y="974725"/>
          <p14:tracePt t="2294" x="1190625" y="974725"/>
          <p14:tracePt t="2304" x="1231900" y="974725"/>
          <p14:tracePt t="2310" x="1279525" y="974725"/>
          <p14:tracePt t="2320" x="1327150" y="974725"/>
          <p14:tracePt t="2326" x="1381125" y="974725"/>
          <p14:tracePt t="2334" x="1428750" y="981075"/>
          <p14:tracePt t="2342" x="1471613" y="987425"/>
          <p14:tracePt t="2350" x="1512888" y="998538"/>
          <p14:tracePt t="2358" x="1549400" y="1011238"/>
          <p14:tracePt t="2366" x="1590675" y="1028700"/>
          <p14:tracePt t="2374" x="1631950" y="1041400"/>
          <p14:tracePt t="2382" x="1681163" y="1052513"/>
          <p14:tracePt t="2390" x="1722438" y="1069975"/>
          <p14:tracePt t="2398" x="1776413" y="1089025"/>
          <p14:tracePt t="2406" x="1817688" y="1106488"/>
          <p14:tracePt t="2414" x="1860550" y="1123950"/>
          <p14:tracePt t="2424" x="1895475" y="1143000"/>
          <p14:tracePt t="2430" x="1931988" y="1154113"/>
          <p14:tracePt t="2439" x="1962150" y="1160463"/>
          <p14:tracePt t="2446" x="1979613" y="1166813"/>
          <p14:tracePt t="2455" x="2003425" y="1171575"/>
          <p14:tracePt t="2462" x="2009775" y="1171575"/>
          <p14:tracePt t="2473" x="2020888" y="1171575"/>
          <p14:tracePt t="2479" x="2039938" y="1171575"/>
          <p14:tracePt t="2487" x="2051050" y="1171575"/>
          <p14:tracePt t="2494" x="2074863" y="1171575"/>
          <p14:tracePt t="2504" x="2098675" y="1171575"/>
          <p14:tracePt t="2510" x="2117725" y="1171575"/>
          <p14:tracePt t="2520" x="2141538" y="1171575"/>
          <p14:tracePt t="2526" x="2182813" y="1171575"/>
          <p14:tracePt t="2535" x="2206625" y="1166813"/>
          <p14:tracePt t="2542" x="2236788" y="1154113"/>
          <p14:tracePt t="2550" x="2254250" y="1136650"/>
          <p14:tracePt t="2558" x="2273300" y="1123950"/>
          <p14:tracePt t="2567" x="2284413" y="1112838"/>
          <p14:tracePt t="2574" x="2301875" y="1089025"/>
          <p14:tracePt t="2582" x="2314575" y="1069975"/>
          <p14:tracePt t="2590" x="2332038" y="1046163"/>
          <p14:tracePt t="2598" x="2344738" y="1028700"/>
          <p14:tracePt t="2608" x="2355850" y="1004888"/>
          <p14:tracePt t="2614" x="2368550" y="987425"/>
          <p14:tracePt t="2623" x="2379663" y="968375"/>
          <p14:tracePt t="2630" x="2392363" y="944563"/>
          <p14:tracePt t="2638" x="2409825" y="927100"/>
          <p14:tracePt t="2646" x="2422525" y="903288"/>
          <p14:tracePt t="2655" x="2433638" y="885825"/>
          <p14:tracePt t="2662" x="2446338" y="866775"/>
          <p14:tracePt t="2671" x="2452688" y="855663"/>
          <p14:tracePt t="2678" x="2463800" y="831850"/>
          <p14:tracePt t="2687" x="2470150" y="812800"/>
          <p14:tracePt t="2694" x="2481263" y="801688"/>
          <p14:tracePt t="2703" x="2487613" y="788988"/>
          <p14:tracePt t="2710" x="2493963" y="771525"/>
          <p14:tracePt t="2720" x="2500313" y="754063"/>
          <p14:tracePt t="2726" x="2505075" y="741363"/>
          <p14:tracePt t="2734" x="2505075" y="735013"/>
          <p14:tracePt t="2742" x="2505075" y="730250"/>
          <p14:tracePt t="2758" x="2505075" y="723900"/>
          <p14:tracePt t="2790" x="2505075" y="711200"/>
          <p14:tracePt t="2798" x="2500313" y="711200"/>
          <p14:tracePt t="2814" x="2487613" y="706438"/>
          <p14:tracePt t="2822" x="2476500" y="700088"/>
          <p14:tracePt t="2830" x="2470150" y="687388"/>
          <p14:tracePt t="2839" x="2457450" y="676275"/>
          <p14:tracePt t="2846" x="2446338" y="663575"/>
          <p14:tracePt t="2855" x="2427288" y="633413"/>
          <p14:tracePt t="2862" x="2416175" y="622300"/>
          <p14:tracePt t="2870" x="2386013" y="598488"/>
          <p14:tracePt t="2878" x="2355850" y="579438"/>
          <p14:tracePt t="2887" x="2332038" y="568325"/>
          <p14:tracePt t="2894" x="2297113" y="561975"/>
          <p14:tracePt t="2903" x="2266950" y="555625"/>
          <p14:tracePt t="2911" x="2243138" y="555625"/>
          <p14:tracePt t="2920" x="2212975" y="555625"/>
          <p14:tracePt t="2926" x="2182813" y="555625"/>
          <p14:tracePt t="2934" x="2165350" y="561975"/>
          <p14:tracePt t="2942" x="2135188" y="568325"/>
          <p14:tracePt t="2950" x="2117725" y="574675"/>
          <p14:tracePt t="2958" x="2098675" y="579438"/>
          <p14:tracePt t="2965" x="2087563" y="592138"/>
          <p14:tracePt t="2973" x="2074863" y="592138"/>
          <p14:tracePt t="2982" x="2051050" y="604838"/>
          <p14:tracePt t="2989" x="2027238" y="615950"/>
          <p14:tracePt t="2998" x="1997075" y="628650"/>
          <p14:tracePt t="3006" x="1973263" y="633413"/>
          <p14:tracePt t="3014" x="1938338" y="646113"/>
          <p14:tracePt t="3024" x="1895475" y="663575"/>
          <p14:tracePt t="3030" x="1860550" y="681038"/>
          <p14:tracePt t="3038" x="1824038" y="693738"/>
          <p14:tracePt t="3046" x="1787525" y="706438"/>
          <p14:tracePt t="3055" x="1758950" y="717550"/>
          <p14:tracePt t="3062" x="1728788" y="735013"/>
          <p14:tracePt t="3070" x="1704975" y="741363"/>
          <p14:tracePt t="3078" x="1685925" y="747713"/>
          <p14:tracePt t="3087" x="1668463" y="747713"/>
          <p14:tracePt t="3105" x="1662113" y="747713"/>
          <p14:tracePt t="3366" x="1657350" y="747713"/>
          <p14:tracePt t="3374" x="1657350" y="754063"/>
          <p14:tracePt t="3398" x="1651000" y="758825"/>
          <p14:tracePt t="3414" x="1644650" y="765175"/>
          <p14:tracePt t="3422" x="1638300" y="765175"/>
          <p14:tracePt t="3430" x="1631950" y="771525"/>
          <p14:tracePt t="3438" x="1631950" y="777875"/>
          <p14:tracePt t="3446" x="1627188" y="777875"/>
          <p14:tracePt t="3455" x="1627188" y="784225"/>
          <p14:tracePt t="3462" x="1620838" y="784225"/>
          <p14:tracePt t="3478" x="1620838" y="788988"/>
          <p14:tracePt t="3510" x="1620838" y="795338"/>
          <p14:tracePt t="3518" x="1620838" y="801688"/>
          <p14:tracePt t="3534" x="1620838" y="808038"/>
          <p14:tracePt t="3566" x="1620838" y="812800"/>
          <p14:tracePt t="3678" x="1620838" y="819150"/>
          <p14:tracePt t="3694" x="1620838" y="825500"/>
          <p14:tracePt t="3702" x="1620838" y="831850"/>
          <p14:tracePt t="3710" x="1614488" y="831850"/>
          <p14:tracePt t="3726" x="1614488" y="842963"/>
          <p14:tracePt t="3735" x="1614488" y="849313"/>
          <p14:tracePt t="3742" x="1608138" y="862013"/>
          <p14:tracePt t="3750" x="1608138" y="866775"/>
          <p14:tracePt t="3758" x="1608138" y="873125"/>
          <p14:tracePt t="3766" x="1608138" y="885825"/>
          <p14:tracePt t="3774" x="1603375" y="896938"/>
          <p14:tracePt t="3782" x="1597025" y="914400"/>
          <p14:tracePt t="3790" x="1590675" y="927100"/>
          <p14:tracePt t="3798" x="1590675" y="950913"/>
          <p14:tracePt t="3806" x="1579563" y="963613"/>
          <p14:tracePt t="3814" x="1573213" y="974725"/>
          <p14:tracePt t="3822" x="1573213" y="987425"/>
          <p14:tracePt t="3830" x="1573213" y="992188"/>
          <p14:tracePt t="3838" x="1573213" y="998538"/>
          <p14:tracePt t="3846" x="1573213" y="1004888"/>
          <p14:tracePt t="3854" x="1573213" y="1016000"/>
          <p14:tracePt t="3862" x="1566863" y="1022350"/>
          <p14:tracePt t="3878" x="1560513" y="1028700"/>
          <p14:tracePt t="3886" x="1560513" y="1035050"/>
          <p14:tracePt t="3894" x="1560513" y="1041400"/>
          <p14:tracePt t="3903" x="1560513" y="1046163"/>
          <p14:tracePt t="3910" x="1560513" y="1065213"/>
          <p14:tracePt t="3920" x="1566863" y="1076325"/>
          <p14:tracePt t="3926" x="1584325" y="1089025"/>
          <p14:tracePt t="3936" x="1597025" y="1100138"/>
          <p14:tracePt t="3942" x="1627188" y="1112838"/>
          <p14:tracePt t="3951" x="1657350" y="1119188"/>
          <p14:tracePt t="3958" x="1692275" y="1123950"/>
          <p14:tracePt t="3966" x="1733550" y="1130300"/>
          <p14:tracePt t="3974" x="1763713" y="1130300"/>
          <p14:tracePt t="3982" x="1817688" y="1130300"/>
          <p14:tracePt t="3990" x="1878013" y="1130300"/>
          <p14:tracePt t="3998" x="1938338" y="1130300"/>
          <p14:tracePt t="4006" x="2003425" y="1130300"/>
          <p14:tracePt t="4014" x="2068513" y="1130300"/>
          <p14:tracePt t="4021" x="2141538" y="1130300"/>
          <p14:tracePt t="4029" x="2200275" y="1130300"/>
          <p14:tracePt t="4037" x="2266950" y="1130300"/>
          <p14:tracePt t="4045" x="2325688" y="1130300"/>
          <p14:tracePt t="4054" x="2386013" y="1130300"/>
          <p14:tracePt t="4062" x="2439988" y="1130300"/>
          <p14:tracePt t="4071" x="2493963" y="1130300"/>
          <p14:tracePt t="4078" x="2554288" y="1130300"/>
          <p14:tracePt t="4088" x="2606675" y="1130300"/>
          <p14:tracePt t="4094" x="2660650" y="1130300"/>
          <p14:tracePt t="4103" x="2720975" y="1130300"/>
          <p14:tracePt t="4110" x="2774950" y="1123950"/>
          <p14:tracePt t="4119" x="2816225" y="1119188"/>
          <p14:tracePt t="4127" x="2852738" y="1112838"/>
          <p14:tracePt t="4136" x="2876550" y="1112838"/>
          <p14:tracePt t="4142" x="2900363" y="1112838"/>
          <p14:tracePt t="4151" x="2924175" y="1112838"/>
          <p14:tracePt t="4158" x="2941638" y="1112838"/>
          <p14:tracePt t="4166" x="2967038" y="1112838"/>
          <p14:tracePt t="4174" x="2984500" y="1112838"/>
          <p14:tracePt t="4183" x="2995613" y="1112838"/>
          <p14:tracePt t="4190" x="3008313" y="1112838"/>
          <p14:tracePt t="4198" x="3025775" y="1112838"/>
          <p14:tracePt t="4206" x="3032125" y="1112838"/>
          <p14:tracePt t="4214" x="3043238" y="1112838"/>
          <p14:tracePt t="4222" x="3049588" y="1119188"/>
          <p14:tracePt t="4230" x="3055938" y="1119188"/>
          <p14:tracePt t="4238" x="3062288" y="1119188"/>
          <p14:tracePt t="4246" x="3079750" y="1123950"/>
          <p14:tracePt t="4255" x="3086100" y="1123950"/>
          <p14:tracePt t="4262" x="3092450" y="1123950"/>
          <p14:tracePt t="4271" x="3103563" y="1123950"/>
          <p14:tracePt t="4278" x="3127375" y="1130300"/>
          <p14:tracePt t="4287" x="3140075" y="1130300"/>
          <p14:tracePt t="4294" x="3157538" y="1130300"/>
          <p14:tracePt t="4303" x="3170238" y="1130300"/>
          <p14:tracePt t="4310" x="3187700" y="1130300"/>
          <p14:tracePt t="4320" x="3205163" y="1130300"/>
          <p14:tracePt t="4326" x="3228975" y="1130300"/>
          <p14:tracePt t="4336" x="3252788" y="1130300"/>
          <p14:tracePt t="4342" x="3276600" y="1130300"/>
          <p14:tracePt t="4351" x="3306763" y="1130300"/>
          <p14:tracePt t="4358" x="3330575" y="1130300"/>
          <p14:tracePt t="4366" x="3367088" y="1130300"/>
          <p14:tracePt t="4374" x="3397250" y="1130300"/>
          <p14:tracePt t="4382" x="3421063" y="1130300"/>
          <p14:tracePt t="4390" x="3455988" y="1136650"/>
          <p14:tracePt t="4398" x="3475038" y="1143000"/>
          <p14:tracePt t="4406" x="3486150" y="1147763"/>
          <p14:tracePt t="4414" x="3505200" y="1154113"/>
          <p14:tracePt t="4422" x="3509963" y="1154113"/>
          <p14:tracePt t="4430" x="3516313" y="1154113"/>
          <p14:tracePt t="4438" x="3522663" y="1154113"/>
          <p14:tracePt t="4446" x="3533775" y="1154113"/>
          <p14:tracePt t="4454" x="3546475" y="1154113"/>
          <p14:tracePt t="4462" x="3557588" y="1154113"/>
          <p14:tracePt t="4474" x="3570288" y="1154113"/>
          <p14:tracePt t="4480" x="3576638" y="1154113"/>
          <p14:tracePt t="4487" x="3587750" y="1154113"/>
          <p14:tracePt t="4494" x="3600450" y="1154113"/>
          <p14:tracePt t="4503" x="3606800" y="1154113"/>
          <p14:tracePt t="4510" x="3617913" y="1154113"/>
          <p14:tracePt t="4520" x="3624263" y="1154113"/>
          <p14:tracePt t="4536" x="3630613" y="1154113"/>
          <p14:tracePt t="4630" x="3635375" y="1154113"/>
          <p14:tracePt t="4654" x="3635375" y="1160463"/>
          <p14:tracePt t="4670" x="3635375" y="1166813"/>
          <p14:tracePt t="4678" x="3635375" y="1171575"/>
          <p14:tracePt t="4686" x="3635375" y="1177925"/>
          <p14:tracePt t="4702" x="3635375" y="1184275"/>
          <p14:tracePt t="4710" x="3635375" y="1190625"/>
          <p14:tracePt t="4735" x="3635375" y="1195388"/>
          <p14:tracePt t="4742" x="3635375" y="1201738"/>
          <p14:tracePt t="4751" x="3630613" y="1208088"/>
          <p14:tracePt t="4782" x="3630613" y="1214438"/>
          <p14:tracePt t="4790" x="3630613" y="1220788"/>
          <p14:tracePt t="4806" x="3624263" y="1220788"/>
          <p14:tracePt t="4822" x="3624263" y="1225550"/>
          <p14:tracePt t="4830" x="3617913" y="1225550"/>
          <p14:tracePt t="4838" x="3611563" y="1231900"/>
          <p14:tracePt t="4846" x="3600450" y="1231900"/>
          <p14:tracePt t="4855" x="3582988" y="1231900"/>
          <p14:tracePt t="4862" x="3557588" y="1231900"/>
          <p14:tracePt t="4872" x="3533775" y="1231900"/>
          <p14:tracePt t="4878" x="3498850" y="1231900"/>
          <p14:tracePt t="4887" x="3451225" y="1231900"/>
          <p14:tracePt t="4894" x="3390900" y="1231900"/>
          <p14:tracePt t="4903" x="3330575" y="1231900"/>
          <p14:tracePt t="4910" x="3241675" y="1238250"/>
          <p14:tracePt t="4920" x="3170238" y="1244600"/>
          <p14:tracePt t="4926" x="3092450" y="1255713"/>
          <p14:tracePt t="4936" x="2990850" y="1268413"/>
          <p14:tracePt t="4942" x="2889250" y="1273175"/>
          <p14:tracePt t="4950" x="2798763" y="1285875"/>
          <p14:tracePt t="4958" x="2709863" y="1292225"/>
          <p14:tracePt t="4966" x="2632075" y="1292225"/>
          <p14:tracePt t="4974" x="2541588" y="1292225"/>
          <p14:tracePt t="4982" x="2463800" y="1292225"/>
          <p14:tracePt t="4990" x="2386013" y="1292225"/>
          <p14:tracePt t="4998" x="2297113" y="1292225"/>
          <p14:tracePt t="5006" x="2219325" y="1292225"/>
          <p14:tracePt t="5014" x="2141538" y="1298575"/>
          <p14:tracePt t="5022" x="2068513" y="1303338"/>
          <p14:tracePt t="5030" x="2003425" y="1316038"/>
          <p14:tracePt t="5039" x="1955800" y="1322388"/>
          <p14:tracePt t="5046" x="1912938" y="1327150"/>
          <p14:tracePt t="5054" x="1884363" y="1327150"/>
          <p14:tracePt t="5062" x="1860550" y="1333500"/>
          <p14:tracePt t="5069" x="1847850" y="1339850"/>
          <p14:tracePt t="5077" x="1836738" y="1346200"/>
          <p14:tracePt t="5086" x="1824038" y="1346200"/>
          <p14:tracePt t="5094" x="1811338" y="1346200"/>
          <p14:tracePt t="5101" x="1800225" y="1346200"/>
          <p14:tracePt t="5110" x="1787525" y="1346200"/>
          <p14:tracePt t="5118" x="1776413" y="1346200"/>
          <p14:tracePt t="5126" x="1758950" y="1346200"/>
          <p14:tracePt t="5135" x="1739900" y="1346200"/>
          <p14:tracePt t="5142" x="1709738" y="1346200"/>
          <p14:tracePt t="5150" x="1692275" y="1339850"/>
          <p14:tracePt t="5158" x="1662113" y="1333500"/>
          <p14:tracePt t="5167" x="1651000" y="1333500"/>
          <p14:tracePt t="5174" x="1638300" y="1333500"/>
          <p14:tracePt t="5185" x="1627188" y="1333500"/>
          <p14:tracePt t="5190" x="1620838" y="1333500"/>
          <p14:tracePt t="5198" x="1608138" y="1333500"/>
          <p14:tracePt t="5206" x="1597025" y="1333500"/>
          <p14:tracePt t="5214" x="1584325" y="1333500"/>
          <p14:tracePt t="5222" x="1579563" y="1333500"/>
          <p14:tracePt t="5230" x="1566863" y="1333500"/>
          <p14:tracePt t="5238" x="1554163" y="1333500"/>
          <p14:tracePt t="5246" x="1536700" y="1333500"/>
          <p14:tracePt t="5255" x="1519238" y="1333500"/>
          <p14:tracePt t="5262" x="1501775" y="1333500"/>
          <p14:tracePt t="5270" x="1482725" y="1333500"/>
          <p14:tracePt t="5278" x="1458913" y="1333500"/>
          <p14:tracePt t="5287" x="1435100" y="1333500"/>
          <p14:tracePt t="5294" x="1404938" y="1333500"/>
          <p14:tracePt t="5303" x="1381125" y="1333500"/>
          <p14:tracePt t="5310" x="1346200" y="1327150"/>
          <p14:tracePt t="5319" x="1322388" y="1322388"/>
          <p14:tracePt t="5326" x="1292225" y="1322388"/>
          <p14:tracePt t="5336" x="1268413" y="1316038"/>
          <p14:tracePt t="5342" x="1249363" y="1309688"/>
          <p14:tracePt t="5351" x="1244600" y="1303338"/>
          <p14:tracePt t="5358" x="1225550" y="1303338"/>
          <p14:tracePt t="5366" x="1214438" y="1298575"/>
          <p14:tracePt t="5383" x="1201738" y="1292225"/>
          <p14:tracePt t="5390" x="1195388" y="1292225"/>
          <p14:tracePt t="5398" x="1190625" y="1292225"/>
          <p14:tracePt t="5422" x="1184275" y="1285875"/>
          <p14:tracePt t="5534" x="1190625" y="1279525"/>
          <p14:tracePt t="5551" x="1208088" y="1279525"/>
          <p14:tracePt t="5558" x="1225550" y="1273175"/>
          <p14:tracePt t="5567" x="1249363" y="1262063"/>
          <p14:tracePt t="5574" x="1285875" y="1255713"/>
          <p14:tracePt t="5582" x="1333500" y="1249363"/>
          <p14:tracePt t="5590" x="1381125" y="1249363"/>
          <p14:tracePt t="5598" x="1447800" y="1249363"/>
          <p14:tracePt t="5606" x="1501775" y="1249363"/>
          <p14:tracePt t="5614" x="1566863" y="1249363"/>
          <p14:tracePt t="5622" x="1620838" y="1249363"/>
          <p14:tracePt t="5630" x="1662113" y="1249363"/>
          <p14:tracePt t="5638" x="1692275" y="1249363"/>
          <p14:tracePt t="5647" x="1728788" y="1244600"/>
          <p14:tracePt t="5654" x="1746250" y="1238250"/>
          <p14:tracePt t="5663" x="1752600" y="1238250"/>
          <p14:tracePt t="5671" x="1758950" y="1238250"/>
          <p14:tracePt t="5687" x="1763713" y="1238250"/>
          <p14:tracePt t="5710" x="1770063" y="1238250"/>
          <p14:tracePt t="5830" x="1763713" y="1238250"/>
          <p14:tracePt t="5854" x="1752600" y="1238250"/>
          <p14:tracePt t="5862" x="1746250" y="1238250"/>
          <p14:tracePt t="5870" x="1733550" y="1238250"/>
          <p14:tracePt t="5878" x="1728788" y="1244600"/>
          <p14:tracePt t="5887" x="1716088" y="1244600"/>
          <p14:tracePt t="5894" x="1709738" y="1244600"/>
          <p14:tracePt t="5903" x="1698625" y="1249363"/>
          <p14:tracePt t="5910" x="1692275" y="1249363"/>
          <p14:tracePt t="5919" x="1681163" y="1249363"/>
          <p14:tracePt t="5926" x="1668463" y="1249363"/>
          <p14:tracePt t="5936" x="1662113" y="1255713"/>
          <p14:tracePt t="5952" x="1651000" y="1255713"/>
          <p14:tracePt t="5967" x="1644650" y="1255713"/>
          <p14:tracePt t="5974" x="1638300" y="1255713"/>
          <p14:tracePt t="5998" x="1631950" y="1255713"/>
          <p14:tracePt t="6006" x="1627188" y="1255713"/>
          <p14:tracePt t="6206" x="1620838" y="1255713"/>
          <p14:tracePt t="6230" x="1614488" y="1255713"/>
          <p14:tracePt t="6254" x="1614488" y="1262063"/>
          <p14:tracePt t="6278" x="1608138" y="1262063"/>
          <p14:tracePt t="6286" x="1603375" y="1262063"/>
          <p14:tracePt t="6294" x="1603375" y="1268413"/>
          <p14:tracePt t="6303" x="1597025" y="1268413"/>
          <p14:tracePt t="6318" x="1584325" y="1273175"/>
          <p14:tracePt t="6326" x="1584325" y="1279525"/>
          <p14:tracePt t="6336" x="1579563" y="1279525"/>
          <p14:tracePt t="6342" x="1566863" y="1279525"/>
          <p14:tracePt t="6352" x="1560513" y="1279525"/>
          <p14:tracePt t="6358" x="1554163" y="1279525"/>
          <p14:tracePt t="6367" x="1543050" y="1285875"/>
          <p14:tracePt t="6390" x="1536700" y="1285875"/>
          <p14:tracePt t="6398" x="1530350" y="1285875"/>
          <p14:tracePt t="6822" x="1536700" y="1273175"/>
          <p14:tracePt t="6830" x="1543050" y="1268413"/>
          <p14:tracePt t="6838" x="1543050" y="1262063"/>
          <p14:tracePt t="6862" x="1549400" y="1262063"/>
          <p14:tracePt t="6886" x="1554163" y="1262063"/>
          <p14:tracePt t="6894" x="1560513" y="1262063"/>
          <p14:tracePt t="6910" x="1566863" y="1262063"/>
          <p14:tracePt t="6918" x="1573213" y="1255713"/>
          <p14:tracePt t="6926" x="1573213" y="1249363"/>
          <p14:tracePt t="6942" x="1579563" y="1249363"/>
          <p14:tracePt t="6951" x="1584325" y="1249363"/>
          <p14:tracePt t="6958" x="1590675" y="1249363"/>
          <p14:tracePt t="6966" x="1603375" y="1249363"/>
          <p14:tracePt t="6982" x="1608138" y="1249363"/>
          <p14:tracePt t="6990" x="1614488" y="1249363"/>
          <p14:tracePt t="6998" x="1620838" y="1249363"/>
          <p14:tracePt t="7014" x="1627188" y="1244600"/>
          <p14:tracePt t="7022" x="1631950" y="1244600"/>
          <p14:tracePt t="7063" x="1638300" y="1244600"/>
          <p14:tracePt t="7086" x="1644650" y="1244600"/>
          <p14:tracePt t="7118" x="1651000" y="1244600"/>
          <p14:tracePt t="7126" x="1657350" y="1244600"/>
          <p14:tracePt t="7142" x="1657350" y="1238250"/>
          <p14:tracePt t="7174" x="1662113" y="1238250"/>
          <p14:tracePt t="7189" x="1668463" y="1238250"/>
          <p14:tracePt t="7206" x="1674813" y="1238250"/>
          <p14:tracePt t="7214" x="1681163" y="1238250"/>
          <p14:tracePt t="7222" x="1685925" y="1238250"/>
          <p14:tracePt t="7230" x="1698625" y="1231900"/>
          <p14:tracePt t="7238" x="1709738" y="1231900"/>
          <p14:tracePt t="7254" x="1722438" y="1231900"/>
          <p14:tracePt t="7263" x="1733550" y="1231900"/>
          <p14:tracePt t="7270" x="1746250" y="1225550"/>
          <p14:tracePt t="7278" x="1752600" y="1225550"/>
          <p14:tracePt t="7287" x="1758950" y="1225550"/>
          <p14:tracePt t="7294" x="1776413" y="1225550"/>
          <p14:tracePt t="7303" x="1782763" y="1225550"/>
          <p14:tracePt t="7310" x="1787525" y="1225550"/>
          <p14:tracePt t="7319" x="1793875" y="1225550"/>
          <p14:tracePt t="7326" x="1806575" y="1225550"/>
          <p14:tracePt t="7335" x="1824038" y="1225550"/>
          <p14:tracePt t="7342" x="1836738" y="1225550"/>
          <p14:tracePt t="7352" x="1847850" y="1225550"/>
          <p14:tracePt t="7358" x="1860550" y="1225550"/>
          <p14:tracePt t="7366" x="1871663" y="1225550"/>
          <p14:tracePt t="7374" x="1878013" y="1225550"/>
          <p14:tracePt t="7383" x="1889125" y="1225550"/>
          <p14:tracePt t="7390" x="1895475" y="1231900"/>
          <p14:tracePt t="7398" x="1901825" y="1231900"/>
          <p14:tracePt t="7406" x="1908175" y="1238250"/>
          <p14:tracePt t="7422" x="1919288" y="1238250"/>
          <p14:tracePt t="7454" x="1925638" y="1244600"/>
          <p14:tracePt t="7479" x="1925638" y="1249363"/>
          <p14:tracePt t="7486" x="1931988" y="1255713"/>
          <p14:tracePt t="7510" x="1938338" y="1268413"/>
          <p14:tracePt t="7519" x="1943100" y="1273175"/>
          <p14:tracePt t="7526" x="1943100" y="1279525"/>
          <p14:tracePt t="7542" x="1949450" y="1285875"/>
          <p14:tracePt t="7552" x="1955800" y="1298575"/>
          <p14:tracePt t="7558" x="1962150" y="1298575"/>
          <p14:tracePt t="7567" x="1966913" y="1303338"/>
          <p14:tracePt t="7574" x="1966913" y="1309688"/>
          <p14:tracePt t="7582" x="1973263" y="1309688"/>
          <p14:tracePt t="7590" x="1979613" y="1316038"/>
          <p14:tracePt t="7598" x="1985963" y="1327150"/>
          <p14:tracePt t="7606" x="1990725" y="1327150"/>
          <p14:tracePt t="7614" x="1997075" y="1333500"/>
          <p14:tracePt t="7622" x="1997075" y="1339850"/>
          <p14:tracePt t="7630" x="2009775" y="1350963"/>
          <p14:tracePt t="7638" x="2009775" y="1357313"/>
          <p14:tracePt t="7646" x="2020888" y="1363663"/>
          <p14:tracePt t="7654" x="2020888" y="1376363"/>
          <p14:tracePt t="7662" x="2033588" y="1381125"/>
          <p14:tracePt t="7672" x="2039938" y="1393825"/>
          <p14:tracePt t="7687" x="2044700" y="1400175"/>
          <p14:tracePt t="7695" x="2044700" y="1404938"/>
          <p14:tracePt t="7703" x="2057400" y="1411288"/>
          <p14:tracePt t="7726" x="2063750" y="1417638"/>
          <p14:tracePt t="7742" x="2063750" y="1423988"/>
          <p14:tracePt t="7752" x="2068513" y="1428750"/>
          <p14:tracePt t="7782" x="2068513" y="1435100"/>
          <p14:tracePt t="7798" x="2074863" y="1435100"/>
          <p14:tracePt t="7814" x="2081213" y="1435100"/>
          <p14:tracePt t="7830" x="2081213" y="1441450"/>
          <p14:tracePt t="8087" x="2081213" y="1447800"/>
          <p14:tracePt t="8094" x="2081213" y="1452563"/>
          <p14:tracePt t="8102" x="2081213" y="1465263"/>
          <p14:tracePt t="8110" x="2081213" y="1477963"/>
          <p14:tracePt t="8119" x="2081213" y="1489075"/>
          <p14:tracePt t="8126" x="2081213" y="1506538"/>
          <p14:tracePt t="8135" x="2081213" y="1525588"/>
          <p14:tracePt t="8142" x="2081213" y="1543050"/>
          <p14:tracePt t="8152" x="2081213" y="1560513"/>
          <p14:tracePt t="8158" x="2081213" y="1584325"/>
          <p14:tracePt t="8168" x="2081213" y="1614488"/>
          <p14:tracePt t="8174" x="2081213" y="1657350"/>
          <p14:tracePt t="8183" x="2081213" y="1681163"/>
          <p14:tracePt t="8190" x="2074863" y="1722438"/>
          <p14:tracePt t="8198" x="2063750" y="1758950"/>
          <p14:tracePt t="8206" x="2057400" y="1800225"/>
          <p14:tracePt t="8214" x="2044700" y="1841500"/>
          <p14:tracePt t="8222" x="2027238" y="1878013"/>
          <p14:tracePt t="8230" x="2016125" y="1908175"/>
          <p14:tracePt t="8238" x="2003425" y="1943100"/>
          <p14:tracePt t="8246" x="1997075" y="1966913"/>
          <p14:tracePt t="8253" x="1985963" y="1985963"/>
          <p14:tracePt t="8261" x="1979613" y="2003425"/>
          <p14:tracePt t="8269" x="1966913" y="2016125"/>
          <p14:tracePt t="8277" x="1962150" y="2033588"/>
          <p14:tracePt t="8288" x="1949450" y="2039938"/>
          <p14:tracePt t="8294" x="1943100" y="2044700"/>
          <p14:tracePt t="8302" x="1925638" y="2051050"/>
          <p14:tracePt t="8310" x="1919288" y="2057400"/>
          <p14:tracePt t="8318" x="1912938" y="2063750"/>
          <p14:tracePt t="8326" x="1901825" y="2063750"/>
          <p14:tracePt t="8335" x="1895475" y="2070100"/>
          <p14:tracePt t="8342" x="1889125" y="2070100"/>
          <p14:tracePt t="8358" x="1884363" y="2070100"/>
          <p14:tracePt t="8368" x="1865313" y="2070100"/>
          <p14:tracePt t="8374" x="1854200" y="2063750"/>
          <p14:tracePt t="8383" x="1841500" y="2051050"/>
          <p14:tracePt t="8390" x="1830388" y="2044700"/>
          <p14:tracePt t="8398" x="1811338" y="2027238"/>
          <p14:tracePt t="8406" x="1800225" y="2020888"/>
          <p14:tracePt t="8414" x="1793875" y="2016125"/>
          <p14:tracePt t="8422" x="1787525" y="2009775"/>
          <p14:tracePt t="8430" x="1787525" y="2003425"/>
          <p14:tracePt t="8470" x="1776413" y="2003425"/>
          <p14:tracePt t="8511" x="1776413" y="1997075"/>
          <p14:tracePt t="8574" x="1770063" y="1992313"/>
          <p14:tracePt t="8598" x="1770063" y="1985963"/>
          <p14:tracePt t="8614" x="1770063" y="1979613"/>
          <p14:tracePt t="8638" x="1763713" y="1973263"/>
          <p14:tracePt t="8646" x="1758950" y="1973263"/>
          <p14:tracePt t="8670" x="1758950" y="1966913"/>
          <p14:tracePt t="8678" x="1758950" y="1962150"/>
          <p14:tracePt t="8686" x="1758950" y="1955800"/>
          <p14:tracePt t="8710" x="1752600" y="1949450"/>
          <p14:tracePt t="8719" x="1752600" y="1943100"/>
          <p14:tracePt t="8726" x="1746250" y="1943100"/>
          <p14:tracePt t="8735" x="1739900" y="1931988"/>
          <p14:tracePt t="8742" x="1739900" y="1925638"/>
          <p14:tracePt t="8752" x="1733550" y="1919288"/>
          <p14:tracePt t="8758" x="1733550" y="1914525"/>
          <p14:tracePt t="8768" x="1728788" y="1914525"/>
          <p14:tracePt t="8774" x="1722438" y="1901825"/>
          <p14:tracePt t="8783" x="1716088" y="1901825"/>
          <p14:tracePt t="8790" x="1709738" y="1890713"/>
          <p14:tracePt t="8798" x="1704975" y="1890713"/>
          <p14:tracePt t="8806" x="1704975" y="1884363"/>
          <p14:tracePt t="8854" x="1704975" y="1878013"/>
          <p14:tracePt t="8862" x="1698625" y="1878013"/>
          <p14:tracePt t="8878" x="1692275" y="1878013"/>
          <p14:tracePt t="8894" x="1685925" y="1878013"/>
          <p14:tracePt t="8910" x="1674813" y="1884363"/>
          <p14:tracePt t="8926" x="1662113" y="1890713"/>
          <p14:tracePt t="8934" x="1651000" y="1895475"/>
          <p14:tracePt t="8942" x="1644650" y="1895475"/>
          <p14:tracePt t="8951" x="1627188" y="1895475"/>
          <p14:tracePt t="8958" x="1614488" y="1895475"/>
          <p14:tracePt t="8968" x="1597025" y="1901825"/>
          <p14:tracePt t="8975" x="1590675" y="1908175"/>
          <p14:tracePt t="8990" x="1584325" y="1908175"/>
          <p14:tracePt t="8998" x="1579563" y="1908175"/>
          <p14:tracePt t="9230" x="1573213" y="1908175"/>
          <p14:tracePt t="9710" x="1584325" y="1908175"/>
          <p14:tracePt t="9726" x="1590675" y="1901825"/>
          <p14:tracePt t="9734" x="1597025" y="1901825"/>
          <p14:tracePt t="9742" x="1614488" y="1895475"/>
          <p14:tracePt t="9751" x="1627188" y="1890713"/>
          <p14:tracePt t="9759" x="1638300" y="1890713"/>
          <p14:tracePt t="9768" x="1644650" y="1890713"/>
          <p14:tracePt t="9774" x="1662113" y="1890713"/>
          <p14:tracePt t="9784" x="1674813" y="1884363"/>
          <p14:tracePt t="9790" x="1681163" y="1878013"/>
          <p14:tracePt t="9806" x="1685925" y="1878013"/>
          <p14:tracePt t="9814" x="1692275" y="1878013"/>
          <p14:tracePt t="9822" x="1698625" y="1878013"/>
          <p14:tracePt t="9838" x="1704975" y="1878013"/>
          <p14:tracePt t="9918" x="1709738" y="1878013"/>
          <p14:tracePt t="9958" x="1709738" y="1884363"/>
          <p14:tracePt t="9967" x="1716088" y="1890713"/>
          <p14:tracePt t="10022" x="1722438" y="1895475"/>
          <p14:tracePt t="10166" x="1722438" y="1901825"/>
          <p14:tracePt t="10198" x="1722438" y="1908175"/>
          <p14:tracePt t="10206" x="1728788" y="1914525"/>
          <p14:tracePt t="10246" x="1728788" y="1919288"/>
          <p14:tracePt t="10262" x="1728788" y="1925638"/>
          <p14:tracePt t="10286" x="1733550" y="1925638"/>
          <p14:tracePt t="10302" x="1733550" y="1931988"/>
          <p14:tracePt t="11142" x="1733550" y="1938338"/>
          <p14:tracePt t="11162" x="1733550" y="1949450"/>
          <p14:tracePt t="11166" x="1739900" y="1966913"/>
          <p14:tracePt t="11174" x="1739900" y="1979613"/>
          <p14:tracePt t="11183" x="1739900" y="1997075"/>
          <p14:tracePt t="11190" x="1739900" y="2003425"/>
          <p14:tracePt t="11198" x="1746250" y="2020888"/>
          <p14:tracePt t="11206" x="1752600" y="2033588"/>
          <p14:tracePt t="11214" x="1752600" y="2044700"/>
          <p14:tracePt t="11222" x="1758950" y="2057400"/>
          <p14:tracePt t="11230" x="1758950" y="2063750"/>
          <p14:tracePt t="11238" x="1758950" y="2070100"/>
          <p14:tracePt t="11246" x="1758950" y="2074863"/>
          <p14:tracePt t="11254" x="1758950" y="2081213"/>
          <p14:tracePt t="11262" x="1763713" y="2093913"/>
          <p14:tracePt t="11278" x="1770063" y="2098675"/>
          <p14:tracePt t="11295" x="1770063" y="2105025"/>
          <p14:tracePt t="11318" x="1770063" y="2117725"/>
          <p14:tracePt t="11326" x="1776413" y="2117725"/>
          <p14:tracePt t="11966" x="1782763" y="2117725"/>
          <p14:tracePt t="11983" x="1782763" y="2111375"/>
          <p14:tracePt t="11998" x="1782763" y="2105025"/>
          <p14:tracePt t="12494" x="1782763" y="2111375"/>
          <p14:tracePt t="12510" x="1782763" y="2117725"/>
          <p14:tracePt t="12535" x="1782763" y="2122488"/>
          <p14:tracePt t="12574" x="1782763" y="2128838"/>
          <p14:tracePt t="12590" x="1782763" y="2135188"/>
          <p14:tracePt t="12646" x="1776413" y="2141538"/>
          <p14:tracePt t="12662" x="1758950" y="2147888"/>
          <p14:tracePt t="12670" x="1739900" y="2147888"/>
          <p14:tracePt t="12678" x="1722438" y="2152650"/>
          <p14:tracePt t="12686" x="1709738" y="2159000"/>
          <p14:tracePt t="12694" x="1698625" y="2165350"/>
          <p14:tracePt t="12726" x="1692275" y="2165350"/>
          <p14:tracePt t="12734" x="1685925" y="2165350"/>
          <p14:tracePt t="12750" x="1681163" y="2176463"/>
          <p14:tracePt t="12766" x="1674813" y="2182813"/>
          <p14:tracePt t="12774" x="1668463" y="2195513"/>
          <p14:tracePt t="12790" x="1668463" y="2200275"/>
          <p14:tracePt t="12799" x="1668463" y="2206625"/>
          <p14:tracePt t="12958" x="1662113" y="2224088"/>
          <p14:tracePt t="12966" x="1662113" y="2243138"/>
          <p14:tracePt t="12974" x="1662113" y="2273300"/>
          <p14:tracePt t="12983" x="1662113" y="2314575"/>
          <p14:tracePt t="12990" x="1662113" y="2362200"/>
          <p14:tracePt t="12999" x="1668463" y="2428875"/>
          <p14:tracePt t="13006" x="1685925" y="2500313"/>
          <p14:tracePt t="13015" x="1698625" y="2578100"/>
          <p14:tracePt t="13022" x="1716088" y="2667000"/>
          <p14:tracePt t="13030" x="1746250" y="2798763"/>
          <p14:tracePt t="13038" x="1770063" y="2954338"/>
          <p14:tracePt t="13046" x="1811338" y="3146425"/>
          <p14:tracePt t="13054" x="1854200" y="3349625"/>
          <p14:tracePt t="13062" x="1895475" y="3559175"/>
          <p14:tracePt t="13070" x="1931988" y="3749675"/>
          <p14:tracePt t="13078" x="1973263" y="3922713"/>
          <p14:tracePt t="13090" x="1990725" y="4060825"/>
          <p14:tracePt t="13094" x="2003425" y="4168775"/>
          <p14:tracePt t="13103" x="2016125" y="4240213"/>
          <p14:tracePt t="13110" x="2020888" y="4300538"/>
          <p14:tracePt t="13119" x="2027238" y="4348163"/>
          <p14:tracePt t="13126" x="2027238" y="4371975"/>
          <p14:tracePt t="13135" x="2027238" y="4395788"/>
          <p14:tracePt t="13142" x="2027238" y="4413250"/>
          <p14:tracePt t="13151" x="2027238" y="4432300"/>
          <p14:tracePt t="13158" x="2027238" y="4443413"/>
          <p14:tracePt t="13167" x="2027238" y="4456113"/>
          <p14:tracePt t="13174" x="2027238" y="4473575"/>
          <p14:tracePt t="13184" x="2020888" y="4486275"/>
          <p14:tracePt t="13190" x="2016125" y="4491038"/>
          <p14:tracePt t="13200" x="2016125" y="4497388"/>
          <p14:tracePt t="13214" x="2016125" y="4503738"/>
          <p14:tracePt t="13222" x="2009775" y="4503738"/>
          <p14:tracePt t="13230" x="2003425" y="4510088"/>
          <p14:tracePt t="13262" x="1997075" y="4510088"/>
          <p14:tracePt t="13270" x="1990725" y="4510088"/>
          <p14:tracePt t="13286" x="1985963" y="4510088"/>
          <p14:tracePt t="13294" x="1979613" y="4510088"/>
          <p14:tracePt t="13302" x="1973263" y="4510088"/>
          <p14:tracePt t="13310" x="1966913" y="4510088"/>
          <p14:tracePt t="13318" x="1955800" y="4510088"/>
          <p14:tracePt t="13326" x="1949450" y="4510088"/>
          <p14:tracePt t="13335" x="1943100" y="4510088"/>
          <p14:tracePt t="13342" x="1931988" y="4510088"/>
          <p14:tracePt t="13351" x="1919288" y="4510088"/>
          <p14:tracePt t="13358" x="1901825" y="4514850"/>
          <p14:tracePt t="13367" x="1884363" y="4521200"/>
          <p14:tracePt t="13374" x="1865313" y="4527550"/>
          <p14:tracePt t="13383" x="1836738" y="4538663"/>
          <p14:tracePt t="13390" x="1811338" y="4557713"/>
          <p14:tracePt t="13399" x="1782763" y="4581525"/>
          <p14:tracePt t="13406" x="1752600" y="4611688"/>
          <p14:tracePt t="13416" x="1722438" y="4646613"/>
          <p14:tracePt t="13422" x="1698625" y="4683125"/>
          <p14:tracePt t="13430" x="1668463" y="4719638"/>
          <p14:tracePt t="13438" x="1644650" y="4737100"/>
          <p14:tracePt t="13446" x="1631950" y="4748213"/>
          <p14:tracePt t="13454" x="1627188" y="4754563"/>
          <p14:tracePt t="13462" x="1627188" y="4760913"/>
          <p14:tracePt t="13638" x="1631950" y="4760913"/>
          <p14:tracePt t="13646" x="1638300" y="4760913"/>
          <p14:tracePt t="13654" x="1644650" y="4760913"/>
          <p14:tracePt t="13662" x="1668463" y="4760913"/>
          <p14:tracePt t="13670" x="1681163" y="4754563"/>
          <p14:tracePt t="13678" x="1685925" y="4748213"/>
          <p14:tracePt t="13686" x="1692275" y="4743450"/>
          <p14:tracePt t="13694" x="1704975" y="4743450"/>
          <p14:tracePt t="13702" x="1716088" y="4730750"/>
          <p14:tracePt t="13710" x="1722438" y="4730750"/>
          <p14:tracePt t="13718" x="1722438" y="4719638"/>
          <p14:tracePt t="13726" x="1733550" y="4719638"/>
          <p14:tracePt t="13735" x="1733550" y="4706938"/>
          <p14:tracePt t="13751" x="1739900" y="4700588"/>
          <p14:tracePt t="13767" x="1739900" y="4694238"/>
          <p14:tracePt t="13774" x="1739900" y="4689475"/>
          <p14:tracePt t="13790" x="1733550" y="4683125"/>
          <p14:tracePt t="13799" x="1716088" y="4676775"/>
          <p14:tracePt t="13807" x="1709738" y="4676775"/>
          <p14:tracePt t="13816" x="1698625" y="4676775"/>
          <p14:tracePt t="13823" x="1681163" y="4676775"/>
          <p14:tracePt t="13830" x="1662113" y="4676775"/>
          <p14:tracePt t="13838" x="1651000" y="4676775"/>
          <p14:tracePt t="13846" x="1644650" y="4676775"/>
          <p14:tracePt t="13854" x="1631950" y="4676775"/>
          <p14:tracePt t="13870" x="1627188" y="4676775"/>
          <p14:tracePt t="13926" x="1620838" y="4676775"/>
          <p14:tracePt t="13934" x="1614488" y="4676775"/>
          <p14:tracePt t="14014" x="1614488" y="4670425"/>
          <p14:tracePt t="14038" x="1614488" y="4665663"/>
          <p14:tracePt t="14046" x="1614488" y="4659313"/>
          <p14:tracePt t="14055" x="1620838" y="4659313"/>
          <p14:tracePt t="14062" x="1631950" y="4659313"/>
          <p14:tracePt t="14078" x="1638300" y="4659313"/>
          <p14:tracePt t="14086" x="1644650" y="4659313"/>
          <p14:tracePt t="14102" x="1657350" y="4652963"/>
          <p14:tracePt t="14110" x="1657350" y="4646613"/>
          <p14:tracePt t="14158" x="1662113" y="4646613"/>
          <p14:tracePt t="14198" x="1668463" y="4646613"/>
          <p14:tracePt t="14206" x="1674813" y="4646613"/>
          <p14:tracePt t="14254" x="1681163" y="4646613"/>
          <p14:tracePt t="14286" x="1692275" y="4641850"/>
          <p14:tracePt t="14310" x="1698625" y="4641850"/>
          <p14:tracePt t="14318" x="1704975" y="4641850"/>
          <p14:tracePt t="14326" x="1716088" y="4635500"/>
          <p14:tracePt t="14335" x="1722438" y="4635500"/>
          <p14:tracePt t="14342" x="1739900" y="4635500"/>
          <p14:tracePt t="14350" x="1752600" y="4635500"/>
          <p14:tracePt t="14358" x="1770063" y="4629150"/>
          <p14:tracePt t="14366" x="1776413" y="4629150"/>
          <p14:tracePt t="14374" x="1782763" y="4629150"/>
          <p14:tracePt t="14391" x="1787525" y="4629150"/>
          <p14:tracePt t="14399" x="1793875" y="4629150"/>
          <p14:tracePt t="14406" x="1800225" y="4629150"/>
          <p14:tracePt t="14414" x="1806575" y="4629150"/>
          <p14:tracePt t="14422" x="1817688" y="4629150"/>
          <p14:tracePt t="14430" x="1830388" y="4629150"/>
          <p14:tracePt t="14438" x="1841500" y="4629150"/>
          <p14:tracePt t="14446" x="1854200" y="4635500"/>
          <p14:tracePt t="14454" x="1871663" y="4635500"/>
          <p14:tracePt t="14462" x="1884363" y="4641850"/>
          <p14:tracePt t="14470" x="1901825" y="4646613"/>
          <p14:tracePt t="14486" x="1919288" y="4646613"/>
          <p14:tracePt t="14494" x="1938338" y="4652963"/>
          <p14:tracePt t="14502" x="1949450" y="4652963"/>
          <p14:tracePt t="14510" x="1955800" y="4652963"/>
          <p14:tracePt t="14518" x="1962150" y="4652963"/>
          <p14:tracePt t="14528" x="1966913" y="4652963"/>
          <p14:tracePt t="14536" x="1979613" y="4652963"/>
          <p14:tracePt t="14550" x="1985963" y="4652963"/>
          <p14:tracePt t="14574" x="1990725" y="4652963"/>
          <p14:tracePt t="15566" x="1985963" y="4652963"/>
          <p14:tracePt t="15637" x="1979613" y="4652963"/>
          <p14:tracePt t="15646" x="1973263" y="4652963"/>
          <p14:tracePt t="15678" x="1966913" y="4652963"/>
          <p14:tracePt t="15694" x="1962150" y="4652963"/>
          <p14:tracePt t="15710" x="1955800" y="4652963"/>
          <p14:tracePt t="15718" x="1949450" y="4652963"/>
          <p14:tracePt t="15742" x="1943100" y="4652963"/>
          <p14:tracePt t="15774" x="1938338" y="4652963"/>
          <p14:tracePt t="15790" x="1931988" y="4652963"/>
          <p14:tracePt t="15806" x="1925638" y="4652963"/>
          <p14:tracePt t="15815" x="1919288" y="4652963"/>
          <p14:tracePt t="15823" x="1912938" y="4652963"/>
          <p14:tracePt t="15831" x="1908175" y="4652963"/>
          <p14:tracePt t="15838" x="1901825" y="4652963"/>
          <p14:tracePt t="15846" x="1895475" y="4652963"/>
          <p14:tracePt t="15862" x="1889125" y="4652963"/>
          <p14:tracePt t="15870" x="1884363" y="4652963"/>
          <p14:tracePt t="15878" x="1878013" y="4652963"/>
          <p14:tracePt t="15894" x="1871663" y="4652963"/>
          <p14:tracePt t="15918" x="1865313" y="4652963"/>
          <p14:tracePt t="15942" x="1860550" y="4646613"/>
          <p14:tracePt t="15950" x="1860550" y="4641850"/>
          <p14:tracePt t="15957" x="1854200" y="4641850"/>
          <p14:tracePt t="15981" x="1847850" y="4635500"/>
          <p14:tracePt t="16038" x="1841500" y="4629150"/>
          <p14:tracePt t="16062" x="1836738" y="4629150"/>
          <p14:tracePt t="16070" x="1830388" y="4622800"/>
          <p14:tracePt t="16078" x="1830388" y="4616450"/>
          <p14:tracePt t="16086" x="1824038" y="4616450"/>
          <p14:tracePt t="16100" x="1824038" y="4611688"/>
          <p14:tracePt t="16102" x="1817688" y="4611688"/>
          <p14:tracePt t="16110" x="1817688" y="4605338"/>
          <p14:tracePt t="16118" x="1806575" y="4598988"/>
          <p14:tracePt t="16142" x="1800225" y="4592638"/>
          <p14:tracePt t="16150" x="1793875" y="4592638"/>
          <p14:tracePt t="16182" x="1787525" y="4592638"/>
          <p14:tracePt t="16198" x="1782763" y="4592638"/>
          <p14:tracePt t="16214" x="1776413" y="4592638"/>
          <p14:tracePt t="16222" x="1770063" y="4592638"/>
          <p14:tracePt t="16230" x="1758950" y="4592638"/>
          <p14:tracePt t="16238" x="1746250" y="4592638"/>
          <p14:tracePt t="16246" x="1733550" y="4598988"/>
          <p14:tracePt t="16254" x="1728788" y="4605338"/>
          <p14:tracePt t="16262" x="1716088" y="4605338"/>
          <p14:tracePt t="16270" x="1709738" y="4611688"/>
          <p14:tracePt t="16286" x="1704975" y="4611688"/>
          <p14:tracePt t="16294" x="1692275" y="4616450"/>
          <p14:tracePt t="16302" x="1685925" y="4616450"/>
          <p14:tracePt t="16318" x="1681163" y="4616450"/>
          <p14:tracePt t="16327" x="1674813" y="4622800"/>
          <p14:tracePt t="16350" x="1668463" y="4622800"/>
          <p14:tracePt t="16582" x="1662113" y="4622800"/>
          <p14:tracePt t="16846" x="1662113" y="4629150"/>
          <p14:tracePt t="16878" x="1668463" y="4629150"/>
          <p14:tracePt t="16894" x="1674813" y="4629150"/>
          <p14:tracePt t="16902" x="1681163" y="4629150"/>
          <p14:tracePt t="16926" x="1685925" y="4629150"/>
          <p14:tracePt t="16998" x="1692275" y="4622800"/>
          <p14:tracePt t="17102" x="1685925" y="4622800"/>
          <p14:tracePt t="17110" x="1674813" y="4622800"/>
          <p14:tracePt t="17118" x="1657350" y="4616450"/>
          <p14:tracePt t="17126" x="1644650" y="4616450"/>
          <p14:tracePt t="17134" x="1631950" y="4611688"/>
          <p14:tracePt t="17142" x="1620838" y="4611688"/>
          <p14:tracePt t="17150" x="1608138" y="4611688"/>
          <p14:tracePt t="17158" x="1597025" y="4605338"/>
          <p14:tracePt t="17167" x="1590675" y="4605338"/>
          <p14:tracePt t="17174" x="1584325" y="4605338"/>
          <p14:tracePt t="17183" x="1579563" y="4605338"/>
          <p14:tracePt t="17231" x="1573213" y="4598988"/>
          <p14:tracePt t="17238" x="1573213" y="4592638"/>
          <p14:tracePt t="17247" x="1579563" y="4587875"/>
          <p14:tracePt t="17254" x="1603375" y="4581525"/>
          <p14:tracePt t="17262" x="1638300" y="4568825"/>
          <p14:tracePt t="17270" x="1685925" y="4564063"/>
          <p14:tracePt t="17278" x="1758950" y="4545013"/>
          <p14:tracePt t="17287" x="1841500" y="4538663"/>
          <p14:tracePt t="17294" x="1919288" y="4538663"/>
          <p14:tracePt t="17302" x="2003425" y="4538663"/>
          <p14:tracePt t="17310" x="2093913" y="4538663"/>
          <p14:tracePt t="17318" x="2182813" y="4538663"/>
          <p14:tracePt t="17326" x="2254250" y="4545013"/>
          <p14:tracePt t="17334" x="2308225" y="4564063"/>
          <p14:tracePt t="17342" x="2349500" y="4568825"/>
          <p14:tracePt t="17350" x="2379663" y="4575175"/>
          <p14:tracePt t="17358" x="2386013" y="4581525"/>
          <p14:tracePt t="17374" x="2392363" y="4581525"/>
          <p14:tracePt t="17390" x="2392363" y="4587875"/>
          <p14:tracePt t="17406" x="2379663" y="4587875"/>
          <p14:tracePt t="17415" x="2362200" y="4592638"/>
          <p14:tracePt t="17422" x="2320925" y="4598988"/>
          <p14:tracePt t="17432" x="2290763" y="4598988"/>
          <p14:tracePt t="17438" x="2236788" y="4598988"/>
          <p14:tracePt t="17448" x="2176463" y="4598988"/>
          <p14:tracePt t="17454" x="2105025" y="4598988"/>
          <p14:tracePt t="17462" x="2039938" y="4598988"/>
          <p14:tracePt t="17470" x="1973263" y="4598988"/>
          <p14:tracePt t="17477" x="1919288" y="4598988"/>
          <p14:tracePt t="17486" x="1871663" y="4598988"/>
          <p14:tracePt t="17494" x="1824038" y="4598988"/>
          <p14:tracePt t="17502" x="1782763" y="4598988"/>
          <p14:tracePt t="17510" x="1770063" y="4598988"/>
          <p14:tracePt t="17518" x="1752600" y="4598988"/>
          <p14:tracePt t="17526" x="1739900" y="4592638"/>
          <p14:tracePt t="17542" x="1733550" y="4592638"/>
          <p14:tracePt t="17663" x="1728788" y="4587875"/>
          <p14:tracePt t="17694" x="1728788" y="4581525"/>
          <p14:tracePt t="17701" x="1733550" y="4581525"/>
          <p14:tracePt t="18062" x="1746250" y="4575175"/>
          <p14:tracePt t="18078" x="1752600" y="4575175"/>
          <p14:tracePt t="18086" x="1763713" y="4575175"/>
          <p14:tracePt t="18094" x="1776413" y="4568825"/>
          <p14:tracePt t="18102" x="1793875" y="4564063"/>
          <p14:tracePt t="18110" x="1806575" y="4564063"/>
          <p14:tracePt t="18118" x="1824038" y="4564063"/>
          <p14:tracePt t="18126" x="1836738" y="4564063"/>
          <p14:tracePt t="18134" x="1854200" y="4564063"/>
          <p14:tracePt t="18142" x="1871663" y="4564063"/>
          <p14:tracePt t="18150" x="1889125" y="4564063"/>
          <p14:tracePt t="18158" x="1901825" y="4564063"/>
          <p14:tracePt t="18167" x="1912938" y="4564063"/>
          <p14:tracePt t="18174" x="1925638" y="4564063"/>
          <p14:tracePt t="18183" x="1938338" y="4564063"/>
          <p14:tracePt t="18190" x="1943100" y="4564063"/>
          <p14:tracePt t="18206" x="1955800" y="4557713"/>
          <p14:tracePt t="18238" x="1962150" y="4557713"/>
          <p14:tracePt t="18310" x="1962150" y="4551363"/>
          <p14:tracePt t="18342" x="1962150" y="4545013"/>
          <p14:tracePt t="18358" x="1955800" y="4538663"/>
          <p14:tracePt t="18366" x="1943100" y="4533900"/>
          <p14:tracePt t="18374" x="1938338" y="4527550"/>
          <p14:tracePt t="18382" x="1931988" y="4527550"/>
          <p14:tracePt t="18390" x="1919288" y="4527550"/>
          <p14:tracePt t="18399" x="1908175" y="4527550"/>
          <p14:tracePt t="18406" x="1895475" y="4527550"/>
          <p14:tracePt t="18415" x="1884363" y="4527550"/>
          <p14:tracePt t="18422" x="1871663" y="4527550"/>
          <p14:tracePt t="18432" x="1854200" y="4527550"/>
          <p14:tracePt t="18438" x="1841500" y="4527550"/>
          <p14:tracePt t="18448" x="1811338" y="4533900"/>
          <p14:tracePt t="18454" x="1787525" y="4538663"/>
          <p14:tracePt t="18463" x="1770063" y="4545013"/>
          <p14:tracePt t="18470" x="1746250" y="4551363"/>
          <p14:tracePt t="18478" x="1728788" y="4551363"/>
          <p14:tracePt t="18486" x="1704975" y="4557713"/>
          <p14:tracePt t="18494" x="1692275" y="4564063"/>
          <p14:tracePt t="18502" x="1681163" y="4568825"/>
          <p14:tracePt t="18510" x="1674813" y="4568825"/>
          <p14:tracePt t="18518" x="1662113" y="4575175"/>
          <p14:tracePt t="18534" x="1657350" y="4581525"/>
          <p14:tracePt t="18550" x="1657350" y="4587875"/>
          <p14:tracePt t="18560" x="1651000" y="4592638"/>
          <p14:tracePt t="18574" x="1644650" y="4592638"/>
          <p14:tracePt t="18590" x="1644650" y="4598988"/>
          <p14:tracePt t="18600" x="1644650" y="4605338"/>
          <p14:tracePt t="18606" x="1638300" y="4605338"/>
          <p14:tracePt t="18622" x="1638300" y="4611688"/>
          <p14:tracePt t="18647" x="1638300" y="4616450"/>
          <p14:tracePt t="18663" x="1638300" y="4622800"/>
          <p14:tracePt t="18670" x="1631950" y="4629150"/>
          <p14:tracePt t="18678" x="1631950" y="4635500"/>
          <p14:tracePt t="18702" x="1627188" y="4641850"/>
          <p14:tracePt t="18718" x="1627188" y="4646613"/>
          <p14:tracePt t="18742" x="1620838" y="4652963"/>
          <p14:tracePt t="19358" x="1614488" y="4652963"/>
          <p14:tracePt t="19670" x="1608138" y="4652963"/>
          <p14:tracePt t="19694" x="1603375" y="4659313"/>
          <p14:tracePt t="19710" x="1603375" y="4665663"/>
          <p14:tracePt t="19726" x="1597025" y="4665663"/>
          <p14:tracePt t="19734" x="1597025" y="4670425"/>
          <p14:tracePt t="19870" x="1597025" y="4665663"/>
          <p14:tracePt t="19879" x="1608138" y="4659313"/>
          <p14:tracePt t="19886" x="1614488" y="4659313"/>
          <p14:tracePt t="19894" x="1620838" y="4659313"/>
          <p14:tracePt t="19902" x="1638300" y="4652963"/>
          <p14:tracePt t="19910" x="1668463" y="4646613"/>
          <p14:tracePt t="19918" x="1692275" y="4641850"/>
          <p14:tracePt t="19926" x="1716088" y="4641850"/>
          <p14:tracePt t="19934" x="1739900" y="4641850"/>
          <p14:tracePt t="19942" x="1776413" y="4641850"/>
          <p14:tracePt t="19950" x="1806575" y="4641850"/>
          <p14:tracePt t="19958" x="1824038" y="4641850"/>
          <p14:tracePt t="19966" x="1841500" y="4641850"/>
          <p14:tracePt t="19974" x="1860550" y="4641850"/>
          <p14:tracePt t="19982" x="1865313" y="4641850"/>
          <p14:tracePt t="19999" x="1878013" y="4646613"/>
          <p14:tracePt t="20022" x="1878013" y="4652963"/>
          <p14:tracePt t="20038" x="1878013" y="4659313"/>
          <p14:tracePt t="20142" x="1878013" y="4652963"/>
          <p14:tracePt t="20182" x="1878013" y="4646613"/>
          <p14:tracePt t="20190" x="1884363" y="4641850"/>
          <p14:tracePt t="20206" x="1889125" y="4641850"/>
          <p14:tracePt t="20215" x="1895475" y="4635500"/>
          <p14:tracePt t="20222" x="1901825" y="4635500"/>
          <p14:tracePt t="20230" x="1912938" y="4629150"/>
          <p14:tracePt t="20247" x="1919288" y="4629150"/>
          <p14:tracePt t="20438" x="1925638" y="4629150"/>
          <p14:tracePt t="20447" x="1925638" y="4622800"/>
          <p14:tracePt t="20479" x="1938338" y="4616450"/>
          <p14:tracePt t="20486" x="1943100" y="4616450"/>
          <p14:tracePt t="20494" x="1949450" y="4616450"/>
          <p14:tracePt t="20502" x="1966913" y="4616450"/>
          <p14:tracePt t="20510" x="1979613" y="4611688"/>
          <p14:tracePt t="20518" x="1997075" y="4605338"/>
          <p14:tracePt t="20526" x="2020888" y="4598988"/>
          <p14:tracePt t="20534" x="2044700" y="4592638"/>
          <p14:tracePt t="20544" x="2074863" y="4581525"/>
          <p14:tracePt t="20551" x="2105025" y="4568825"/>
          <p14:tracePt t="20559" x="2135188" y="4564063"/>
          <p14:tracePt t="20567" x="2159000" y="4557713"/>
          <p14:tracePt t="20574" x="2182813" y="4551363"/>
          <p14:tracePt t="20583" x="2219325" y="4545013"/>
          <p14:tracePt t="20590" x="2254250" y="4533900"/>
          <p14:tracePt t="20598" x="2284413" y="4527550"/>
          <p14:tracePt t="20606" x="2320925" y="4527550"/>
          <p14:tracePt t="20614" x="2368550" y="4514850"/>
          <p14:tracePt t="20622" x="2416175" y="4510088"/>
          <p14:tracePt t="20631" x="2470150" y="4497388"/>
          <p14:tracePt t="20638" x="2530475" y="4486275"/>
          <p14:tracePt t="20647" x="2595563" y="4473575"/>
          <p14:tracePt t="20654" x="2667000" y="4462463"/>
          <p14:tracePt t="20664" x="2727325" y="4456113"/>
          <p14:tracePt t="20670" x="2757488" y="4456113"/>
          <p14:tracePt t="20678" x="2792413" y="4456113"/>
          <p14:tracePt t="20686" x="2816225" y="4456113"/>
          <p14:tracePt t="20694" x="2835275" y="4456113"/>
          <p14:tracePt t="20702" x="2840038" y="4456113"/>
          <p14:tracePt t="20718" x="2852738" y="4467225"/>
          <p14:tracePt t="20734" x="2852738" y="4479925"/>
          <p14:tracePt t="20742" x="2846388" y="4491038"/>
          <p14:tracePt t="20750" x="2840038" y="4503738"/>
          <p14:tracePt t="20758" x="2822575" y="4527550"/>
          <p14:tracePt t="20767" x="2805113" y="4538663"/>
          <p14:tracePt t="20774" x="2774950" y="4557713"/>
          <p14:tracePt t="20783" x="2738438" y="4575175"/>
          <p14:tracePt t="20790" x="2697163" y="4592638"/>
          <p14:tracePt t="20799" x="2649538" y="4605338"/>
          <p14:tracePt t="20806" x="2582863" y="4622800"/>
          <p14:tracePt t="20815" x="2511425" y="4641850"/>
          <p14:tracePt t="20822" x="2416175" y="4659313"/>
          <p14:tracePt t="20831" x="2308225" y="4683125"/>
          <p14:tracePt t="20838" x="2200275" y="4700588"/>
          <p14:tracePt t="20847" x="2081213" y="4706938"/>
          <p14:tracePt t="20854" x="1990725" y="4706938"/>
          <p14:tracePt t="20863" x="1895475" y="4706938"/>
          <p14:tracePt t="20869" x="1817688" y="4706938"/>
          <p14:tracePt t="20877" x="1752600" y="4706938"/>
          <p14:tracePt t="20885" x="1704975" y="4706938"/>
          <p14:tracePt t="20894" x="1674813" y="4706938"/>
          <p14:tracePt t="20902" x="1651000" y="4706938"/>
          <p14:tracePt t="20910" x="1644650" y="4706938"/>
          <p14:tracePt t="20974" x="1638300" y="4706938"/>
          <p14:tracePt t="21014" x="1631950" y="4706938"/>
          <p14:tracePt t="21030" x="1627188" y="4706938"/>
          <p14:tracePt t="21046" x="1620838" y="4706938"/>
          <p14:tracePt t="21054" x="1614488" y="4706938"/>
          <p14:tracePt t="21063" x="1603375" y="4706938"/>
          <p14:tracePt t="21070" x="1584325" y="4706938"/>
          <p14:tracePt t="21079" x="1566863" y="4706938"/>
          <p14:tracePt t="21086" x="1543050" y="4706938"/>
          <p14:tracePt t="21098" x="1519238" y="4706938"/>
          <p14:tracePt t="21102" x="1482725" y="4706938"/>
          <p14:tracePt t="21110" x="1441450" y="4706938"/>
          <p14:tracePt t="21118" x="1411288" y="4706938"/>
          <p14:tracePt t="21126" x="1370013" y="4706938"/>
          <p14:tracePt t="21134" x="1339850" y="4706938"/>
          <p14:tracePt t="21142" x="1316038" y="4706938"/>
          <p14:tracePt t="21150" x="1292225" y="4706938"/>
          <p14:tracePt t="21158" x="1262063" y="4700588"/>
          <p14:tracePt t="21166" x="1255713" y="4700588"/>
          <p14:tracePt t="21174" x="1244600" y="4694238"/>
          <p14:tracePt t="21190" x="1238250" y="4694238"/>
          <p14:tracePt t="21206" x="1231900" y="4689475"/>
          <p14:tracePt t="21214" x="1225550" y="4689475"/>
          <p14:tracePt t="21231" x="1225550" y="4683125"/>
          <p14:tracePt t="21248" x="1220788" y="4683125"/>
          <p14:tracePt t="21254" x="1220788" y="4676775"/>
          <p14:tracePt t="21270" x="1214438" y="4670425"/>
          <p14:tracePt t="21294" x="1208088" y="4670425"/>
          <p14:tracePt t="21302" x="1201738" y="4670425"/>
          <p14:tracePt t="21310" x="1184275" y="4670425"/>
          <p14:tracePt t="21318" x="1160463" y="4670425"/>
          <p14:tracePt t="21326" x="1143000" y="4670425"/>
          <p14:tracePt t="21334" x="1112838" y="4670425"/>
          <p14:tracePt t="21342" x="1065213" y="4665663"/>
          <p14:tracePt t="21350" x="1028700" y="4659313"/>
          <p14:tracePt t="21358" x="998538" y="4652963"/>
          <p14:tracePt t="21366" x="963613" y="4646613"/>
          <p14:tracePt t="21374" x="944563" y="4641850"/>
          <p14:tracePt t="21383" x="933450" y="4641850"/>
          <p14:tracePt t="21390" x="903288" y="4635500"/>
          <p14:tracePt t="21399" x="885825" y="4629150"/>
          <p14:tracePt t="21406" x="879475" y="4629150"/>
          <p14:tracePt t="21415" x="873125" y="4629150"/>
          <p14:tracePt t="21422" x="866775" y="4629150"/>
          <p14:tracePt t="21542" x="860425" y="4629150"/>
          <p14:tracePt t="21550" x="860425" y="4635500"/>
          <p14:tracePt t="21558" x="855663" y="4646613"/>
          <p14:tracePt t="21566" x="855663" y="4659313"/>
          <p14:tracePt t="21574" x="849313" y="4670425"/>
          <p14:tracePt t="21583" x="836613" y="4689475"/>
          <p14:tracePt t="21590" x="819150" y="4700588"/>
          <p14:tracePt t="21599" x="801688" y="4719638"/>
          <p14:tracePt t="21606" x="765175" y="4730750"/>
          <p14:tracePt t="21614" x="730250" y="4737100"/>
          <p14:tracePt t="21622" x="700088" y="4737100"/>
          <p14:tracePt t="21631" x="663575" y="4743450"/>
          <p14:tracePt t="21638" x="639763" y="4743450"/>
          <p14:tracePt t="21647" x="615950" y="4743450"/>
          <p14:tracePt t="21654" x="603250" y="4743450"/>
          <p14:tracePt t="21664" x="592138" y="4743450"/>
          <p14:tracePt t="21670" x="585788" y="4743450"/>
          <p14:tracePt t="21687" x="579438" y="4743450"/>
          <p14:tracePt t="21694" x="574675" y="4743450"/>
          <p14:tracePt t="21742" x="574675" y="4737100"/>
          <p14:tracePt t="21758" x="574675" y="4730750"/>
          <p14:tracePt t="21766" x="574675" y="4724400"/>
          <p14:tracePt t="21774" x="574675" y="4719638"/>
          <p14:tracePt t="21790" x="574675" y="4706938"/>
          <p14:tracePt t="21798" x="574675" y="4700588"/>
          <p14:tracePt t="21806" x="579438" y="4689475"/>
          <p14:tracePt t="21830" x="579438" y="4683125"/>
          <p14:tracePt t="21838" x="579438" y="4676775"/>
          <p14:tracePt t="21950" x="574675" y="4676775"/>
          <p14:tracePt t="21958" x="550863" y="4670425"/>
          <p14:tracePt t="21966" x="538163" y="4665663"/>
          <p14:tracePt t="21974" x="520700" y="4659313"/>
          <p14:tracePt t="21982" x="501650" y="4652963"/>
          <p14:tracePt t="21990" x="490538" y="4641850"/>
          <p14:tracePt t="21999" x="477838" y="4641850"/>
          <p14:tracePt t="22006" x="473075" y="4635500"/>
          <p14:tracePt t="22016" x="460375" y="4629150"/>
          <p14:tracePt t="22046" x="454025" y="4622800"/>
          <p14:tracePt t="22078" x="454025" y="4616450"/>
          <p14:tracePt t="22086" x="454025" y="4611688"/>
          <p14:tracePt t="22102" x="454025" y="4605338"/>
          <p14:tracePt t="22110" x="454025" y="4598988"/>
          <p14:tracePt t="22118" x="454025" y="4592638"/>
          <p14:tracePt t="22126" x="466725" y="4592638"/>
          <p14:tracePt t="22134" x="473075" y="4587875"/>
          <p14:tracePt t="22142" x="477838" y="4587875"/>
          <p14:tracePt t="22150" x="490538" y="4581525"/>
          <p14:tracePt t="22158" x="501650" y="4581525"/>
          <p14:tracePt t="22166" x="514350" y="4581525"/>
          <p14:tracePt t="22174" x="527050" y="4581525"/>
          <p14:tracePt t="22183" x="538163" y="4581525"/>
          <p14:tracePt t="22190" x="550863" y="4581525"/>
          <p14:tracePt t="22199" x="568325" y="4581525"/>
          <p14:tracePt t="22206" x="579438" y="4581525"/>
          <p14:tracePt t="22215" x="592138" y="4581525"/>
          <p14:tracePt t="22222" x="603250" y="4581525"/>
          <p14:tracePt t="22231" x="609600" y="4581525"/>
          <p14:tracePt t="22238" x="615950" y="4581525"/>
          <p14:tracePt t="22247" x="628650" y="4581525"/>
          <p14:tracePt t="22270" x="633413" y="4581525"/>
          <p14:tracePt t="22318" x="633413" y="4587875"/>
          <p14:tracePt t="22334" x="633413" y="4592638"/>
          <p14:tracePt t="22342" x="628650" y="4605338"/>
          <p14:tracePt t="22430" x="646113" y="4605338"/>
          <p14:tracePt t="22438" x="663575" y="4605338"/>
          <p14:tracePt t="22447" x="687388" y="4605338"/>
          <p14:tracePt t="22454" x="723900" y="4605338"/>
          <p14:tracePt t="22464" x="754063" y="4605338"/>
          <p14:tracePt t="22470" x="788988" y="4605338"/>
          <p14:tracePt t="22480" x="812800" y="4605338"/>
          <p14:tracePt t="22486" x="831850" y="4605338"/>
          <p14:tracePt t="22495" x="836613" y="4605338"/>
          <p14:tracePt t="22502" x="842963" y="4605338"/>
          <p14:tracePt t="22542" x="842963" y="4611688"/>
          <p14:tracePt t="22559" x="836613" y="4616450"/>
          <p14:tracePt t="22566" x="836613" y="4622800"/>
          <p14:tracePt t="22582" x="836613" y="4629150"/>
          <p14:tracePt t="22590" x="831850" y="4629150"/>
          <p14:tracePt t="22606" x="831850" y="4635500"/>
          <p14:tracePt t="22622" x="825500" y="4635500"/>
          <p14:tracePt t="22631" x="819150" y="4635500"/>
          <p14:tracePt t="22790" x="812800" y="4635500"/>
          <p14:tracePt t="22806" x="801688" y="4635500"/>
          <p14:tracePt t="22814" x="795338" y="4635500"/>
          <p14:tracePt t="22822" x="782638" y="4635500"/>
          <p14:tracePt t="22830" x="758825" y="4635500"/>
          <p14:tracePt t="22838" x="735013" y="4635500"/>
          <p14:tracePt t="22847" x="711200" y="4635500"/>
          <p14:tracePt t="22854" x="693738" y="4635500"/>
          <p14:tracePt t="22863" x="669925" y="4635500"/>
          <p14:tracePt t="22870" x="657225" y="4635500"/>
          <p14:tracePt t="22934" x="657225" y="4629150"/>
          <p14:tracePt t="22982" x="657225" y="4616450"/>
          <p14:tracePt t="23062" x="663575" y="4616450"/>
          <p14:tracePt t="23086" x="669925" y="4616450"/>
          <p14:tracePt t="23110" x="676275" y="4616450"/>
          <p14:tracePt t="23118" x="681038" y="4616450"/>
          <p14:tracePt t="23134" x="687388" y="4616450"/>
          <p14:tracePt t="23142" x="693738" y="4616450"/>
          <p14:tracePt t="23150" x="706438" y="4622800"/>
          <p14:tracePt t="23158" x="717550" y="4629150"/>
          <p14:tracePt t="23166" x="723900" y="4629150"/>
          <p14:tracePt t="23174" x="730250" y="4629150"/>
          <p14:tracePt t="23182" x="735013" y="4629150"/>
          <p14:tracePt t="23193" x="747713" y="4629150"/>
          <p14:tracePt t="23198" x="754063" y="4629150"/>
          <p14:tracePt t="23206" x="758825" y="4629150"/>
          <p14:tracePt t="23270" x="765175" y="4629150"/>
          <p14:tracePt t="23294" x="771525" y="4629150"/>
          <p14:tracePt t="23366" x="777875" y="4629150"/>
          <p14:tracePt t="23374" x="782638" y="4629150"/>
          <p14:tracePt t="23382" x="788988" y="4629150"/>
          <p14:tracePt t="23390" x="808038" y="4629150"/>
          <p14:tracePt t="23398" x="819150" y="4629150"/>
          <p14:tracePt t="23406" x="825500" y="4629150"/>
          <p14:tracePt t="23414" x="831850" y="4629150"/>
          <p14:tracePt t="23422" x="836613" y="4629150"/>
          <p14:tracePt t="23431" x="842963" y="4629150"/>
          <p14:tracePt t="23438" x="849313" y="4629150"/>
          <p14:tracePt t="23526" x="849313" y="4635500"/>
          <p14:tracePt t="23542" x="849313" y="4641850"/>
          <p14:tracePt t="23558" x="842963" y="4646613"/>
          <p14:tracePt t="23582" x="831850" y="4646613"/>
          <p14:tracePt t="23590" x="825500" y="4652963"/>
          <p14:tracePt t="23607" x="819150" y="4652963"/>
          <p14:tracePt t="23614" x="812800" y="4652963"/>
          <p14:tracePt t="23622" x="801688" y="4652963"/>
          <p14:tracePt t="23631" x="795338" y="4652963"/>
          <p14:tracePt t="23638" x="782638" y="4652963"/>
          <p14:tracePt t="23647" x="771525" y="4652963"/>
          <p14:tracePt t="23655" x="754063" y="4652963"/>
          <p14:tracePt t="23663" x="741363" y="4652963"/>
          <p14:tracePt t="23670" x="723900" y="4652963"/>
          <p14:tracePt t="23680" x="706438" y="4652963"/>
          <p14:tracePt t="23686" x="681038" y="4652963"/>
          <p14:tracePt t="23694" x="652463" y="4652963"/>
          <p14:tracePt t="23702" x="646113" y="4652963"/>
          <p14:tracePt t="23711" x="628650" y="4646613"/>
          <p14:tracePt t="23718" x="622300" y="4646613"/>
          <p14:tracePt t="23726" x="615950" y="4646613"/>
          <p14:tracePt t="23734" x="609600" y="4646613"/>
          <p14:tracePt t="23742" x="603250" y="4646613"/>
          <p14:tracePt t="23790" x="603250" y="4641850"/>
          <p14:tracePt t="23982" x="603250" y="4635500"/>
          <p14:tracePt t="23998" x="603250" y="4629150"/>
          <p14:tracePt t="24045" x="609600" y="4629150"/>
          <p14:tracePt t="24134" x="615950" y="4629150"/>
          <p14:tracePt t="24150" x="622300" y="4629150"/>
          <p14:tracePt t="24166" x="628650" y="4629150"/>
          <p14:tracePt t="24174" x="633413" y="4629150"/>
          <p14:tracePt t="24190" x="639763" y="4629150"/>
          <p14:tracePt t="24198" x="652463" y="4622800"/>
          <p14:tracePt t="24214" x="663575" y="4616450"/>
          <p14:tracePt t="24222" x="676275" y="4616450"/>
          <p14:tracePt t="24232" x="687388" y="4616450"/>
          <p14:tracePt t="24238" x="700088" y="4616450"/>
          <p14:tracePt t="24246" x="717550" y="4616450"/>
          <p14:tracePt t="24255" x="730250" y="4611688"/>
          <p14:tracePt t="24263" x="735013" y="4611688"/>
          <p14:tracePt t="24271" x="754063" y="4611688"/>
          <p14:tracePt t="24279" x="758825" y="4611688"/>
          <p14:tracePt t="24302" x="765175" y="4611688"/>
          <p14:tracePt t="24382" x="771525" y="4611688"/>
          <p14:tracePt t="24414" x="777875" y="4611688"/>
          <p14:tracePt t="24487" x="788988" y="4616450"/>
          <p14:tracePt t="24494" x="795338" y="4616450"/>
          <p14:tracePt t="24502" x="801688" y="4616450"/>
          <p14:tracePt t="24510" x="808038" y="4616450"/>
          <p14:tracePt t="24518" x="819150" y="4616450"/>
          <p14:tracePt t="24526" x="831850" y="4616450"/>
          <p14:tracePt t="24534" x="849313" y="4616450"/>
          <p14:tracePt t="24542" x="866775" y="4616450"/>
          <p14:tracePt t="24550" x="885825" y="4616450"/>
          <p14:tracePt t="24559" x="896938" y="4616450"/>
          <p14:tracePt t="24568" x="909638" y="4616450"/>
          <p14:tracePt t="24575" x="920750" y="4616450"/>
          <p14:tracePt t="24582" x="927100" y="4616450"/>
          <p14:tracePt t="24590" x="933450" y="4616450"/>
          <p14:tracePt t="24870" x="933450" y="4622800"/>
          <p14:tracePt t="24910" x="933450" y="4629150"/>
          <p14:tracePt t="25182" x="938213" y="4622800"/>
          <p14:tracePt t="25190" x="950913" y="4616450"/>
          <p14:tracePt t="25199" x="963613" y="4616450"/>
          <p14:tracePt t="25206" x="981075" y="4616450"/>
          <p14:tracePt t="25214" x="998538" y="4616450"/>
          <p14:tracePt t="25222" x="1022350" y="4616450"/>
          <p14:tracePt t="25231" x="1046163" y="4616450"/>
          <p14:tracePt t="25238" x="1076325" y="4616450"/>
          <p14:tracePt t="25247" x="1117600" y="4616450"/>
          <p14:tracePt t="25254" x="1143000" y="4616450"/>
          <p14:tracePt t="25263" x="1184275" y="4616450"/>
          <p14:tracePt t="25270" x="1214438" y="4616450"/>
          <p14:tracePt t="25279" x="1249363" y="4616450"/>
          <p14:tracePt t="25286" x="1279525" y="4616450"/>
          <p14:tracePt t="25296" x="1309688" y="4616450"/>
          <p14:tracePt t="25302" x="1339850" y="4616450"/>
          <p14:tracePt t="25312" x="1350963" y="4616450"/>
          <p14:tracePt t="25318" x="1370013" y="4616450"/>
          <p14:tracePt t="25326" x="1387475" y="4616450"/>
          <p14:tracePt t="25334" x="1393825" y="4616450"/>
          <p14:tracePt t="25374" x="1400175" y="4616450"/>
          <p14:tracePt t="25382" x="1404938" y="4616450"/>
          <p14:tracePt t="25398" x="1411288" y="4616450"/>
          <p14:tracePt t="25414" x="1423988" y="4616450"/>
          <p14:tracePt t="25423" x="1435100" y="4616450"/>
          <p14:tracePt t="25430" x="1447800" y="4616450"/>
          <p14:tracePt t="25439" x="1458913" y="4616450"/>
          <p14:tracePt t="25447" x="1465263" y="4616450"/>
          <p14:tracePt t="25454" x="1482725" y="4616450"/>
          <p14:tracePt t="25463" x="1501775" y="4616450"/>
          <p14:tracePt t="25470" x="1512888" y="4622800"/>
          <p14:tracePt t="25478" x="1525588" y="4629150"/>
          <p14:tracePt t="25486" x="1530350" y="4629150"/>
          <p14:tracePt t="25496" x="1549400" y="4629150"/>
          <p14:tracePt t="25502" x="1566863" y="4635500"/>
          <p14:tracePt t="25512" x="1584325" y="4635500"/>
          <p14:tracePt t="25518" x="1603375" y="4635500"/>
          <p14:tracePt t="25526" x="1620838" y="4635500"/>
          <p14:tracePt t="25534" x="1638300" y="4635500"/>
          <p14:tracePt t="25542" x="1644650" y="4635500"/>
          <p14:tracePt t="25558" x="1651000" y="4635500"/>
          <p14:tracePt t="25630" x="1657350" y="4641850"/>
          <p14:tracePt t="25718" x="1651000" y="4641850"/>
          <p14:tracePt t="25798" x="1644650" y="4641850"/>
          <p14:tracePt t="25822" x="1644650" y="4646613"/>
          <p14:tracePt t="25846" x="1638300" y="4646613"/>
          <p14:tracePt t="25854" x="1631950" y="4652963"/>
          <p14:tracePt t="25878" x="1627188" y="4652963"/>
          <p14:tracePt t="25895" x="1627188" y="4646613"/>
          <p14:tracePt t="25911" x="1638300" y="4641850"/>
          <p14:tracePt t="25918" x="1644650" y="4629150"/>
          <p14:tracePt t="25927" x="1657350" y="4622800"/>
          <p14:tracePt t="25934" x="1674813" y="4622800"/>
          <p14:tracePt t="25943" x="1692275" y="4622800"/>
          <p14:tracePt t="25950" x="1722438" y="4622800"/>
          <p14:tracePt t="25958" x="1763713" y="4622800"/>
          <p14:tracePt t="25966" x="1806575" y="4622800"/>
          <p14:tracePt t="25975" x="1854200" y="4622800"/>
          <p14:tracePt t="25982" x="1895475" y="4622800"/>
          <p14:tracePt t="25990" x="1925638" y="4622800"/>
          <p14:tracePt t="25998" x="1949450" y="4622800"/>
          <p14:tracePt t="26006" x="1966913" y="4629150"/>
          <p14:tracePt t="26014" x="1973263" y="4629150"/>
          <p14:tracePt t="26022" x="1979613" y="4629150"/>
          <p14:tracePt t="26038" x="1985963" y="4635500"/>
          <p14:tracePt t="26054" x="1985963" y="4641850"/>
          <p14:tracePt t="26063" x="1985963" y="4646613"/>
          <p14:tracePt t="26070" x="1985963" y="4652963"/>
          <p14:tracePt t="26079" x="1990725" y="4659313"/>
          <p14:tracePt t="26086" x="1997075" y="4665663"/>
          <p14:tracePt t="26318" x="1997075" y="4670425"/>
          <p14:tracePt t="26406" x="2003425" y="4670425"/>
          <p14:tracePt t="26414" x="2009775" y="4670425"/>
          <p14:tracePt t="26430" x="2016125" y="4659313"/>
          <p14:tracePt t="26438" x="2020888" y="4659313"/>
          <p14:tracePt t="26446" x="2027238" y="4659313"/>
          <p14:tracePt t="26454" x="2044700" y="4652963"/>
          <p14:tracePt t="26463" x="2074863" y="4652963"/>
          <p14:tracePt t="26470" x="2105025" y="4652963"/>
          <p14:tracePt t="26479" x="2159000" y="4652963"/>
          <p14:tracePt t="26486" x="2219325" y="4652963"/>
          <p14:tracePt t="26496" x="2278063" y="4652963"/>
          <p14:tracePt t="26502" x="2349500" y="4652963"/>
          <p14:tracePt t="26512" x="2422525" y="4652963"/>
          <p14:tracePt t="26518" x="2487613" y="4652963"/>
          <p14:tracePt t="26527" x="2541588" y="4652963"/>
          <p14:tracePt t="26534" x="2589213" y="4652963"/>
          <p14:tracePt t="26543" x="2619375" y="4652963"/>
          <p14:tracePt t="26550" x="2649538" y="4652963"/>
          <p14:tracePt t="26561" x="2655888" y="4652963"/>
          <p14:tracePt t="26568" x="2660650" y="4652963"/>
          <p14:tracePt t="26574" x="2667000" y="4652963"/>
          <p14:tracePt t="26590" x="2673350" y="4652963"/>
          <p14:tracePt t="26606" x="2679700" y="4652963"/>
          <p14:tracePt t="26622" x="2684463" y="4652963"/>
          <p14:tracePt t="26630" x="2690813" y="4652963"/>
          <p14:tracePt t="26638" x="2697163" y="4652963"/>
          <p14:tracePt t="26647" x="2703513" y="4652963"/>
          <p14:tracePt t="26663" x="2714625" y="4652963"/>
          <p14:tracePt t="26734" x="2720975" y="4652963"/>
          <p14:tracePt t="26750" x="2727325" y="4652963"/>
          <p14:tracePt t="26758" x="2738438" y="4646613"/>
          <p14:tracePt t="26766" x="2757488" y="4646613"/>
          <p14:tracePt t="26774" x="2774950" y="4646613"/>
          <p14:tracePt t="26782" x="2811463" y="4646613"/>
          <p14:tracePt t="26790" x="2876550" y="4652963"/>
          <p14:tracePt t="26798" x="2947988" y="4665663"/>
          <p14:tracePt t="26806" x="3043238" y="4689475"/>
          <p14:tracePt t="26814" x="3151188" y="4700588"/>
          <p14:tracePt t="26822" x="3276600" y="4724400"/>
          <p14:tracePt t="26831" x="3403600" y="4754563"/>
          <p14:tracePt t="26838" x="3498850" y="4772025"/>
          <p14:tracePt t="26846" x="3570288" y="4784725"/>
          <p14:tracePt t="26854" x="3611563" y="4791075"/>
          <p14:tracePt t="26862" x="3630613" y="4791075"/>
          <p14:tracePt t="26870" x="3641725" y="4791075"/>
          <p14:tracePt t="26879" x="3648075" y="4791075"/>
          <p14:tracePt t="26950" x="3641725" y="4791075"/>
          <p14:tracePt t="26958" x="3617913" y="4791075"/>
          <p14:tracePt t="26966" x="3576638" y="4791075"/>
          <p14:tracePt t="26974" x="3533775" y="4791075"/>
          <p14:tracePt t="26982" x="3468688" y="4778375"/>
          <p14:tracePt t="26991" x="3390900" y="4767263"/>
          <p14:tracePt t="26998" x="3306763" y="4760913"/>
          <p14:tracePt t="27007" x="3211513" y="4760913"/>
          <p14:tracePt t="27014" x="3097213" y="4760913"/>
          <p14:tracePt t="27022" x="2947988" y="4748213"/>
          <p14:tracePt t="27031" x="2811463" y="4743450"/>
          <p14:tracePt t="27038" x="2697163" y="4737100"/>
          <p14:tracePt t="27048" x="2613025" y="4737100"/>
          <p14:tracePt t="27054" x="2541588" y="4737100"/>
          <p14:tracePt t="27062" x="2487613" y="4730750"/>
          <p14:tracePt t="27070" x="2463800" y="4724400"/>
          <p14:tracePt t="27080" x="2446338" y="4719638"/>
          <p14:tracePt t="27118" x="2439988" y="4719638"/>
          <p14:tracePt t="27134" x="2439988" y="4713288"/>
          <p14:tracePt t="27143" x="2452688" y="4706938"/>
          <p14:tracePt t="27150" x="2457450" y="4706938"/>
          <p14:tracePt t="27158" x="2476500" y="4700588"/>
          <p14:tracePt t="27166" x="2511425" y="4694238"/>
          <p14:tracePt t="27175" x="2541588" y="4694238"/>
          <p14:tracePt t="27182" x="2606675" y="4694238"/>
          <p14:tracePt t="27190" x="2684463" y="4689475"/>
          <p14:tracePt t="27198" x="2768600" y="4683125"/>
          <p14:tracePt t="27206" x="2870200" y="4665663"/>
          <p14:tracePt t="27214" x="2984500" y="4659313"/>
          <p14:tracePt t="27221" x="3092450" y="4652963"/>
          <p14:tracePt t="27229" x="3170238" y="4646613"/>
          <p14:tracePt t="27237" x="3235325" y="4646613"/>
          <p14:tracePt t="27246" x="3282950" y="4646613"/>
          <p14:tracePt t="27254" x="3300413" y="4646613"/>
          <p14:tracePt t="27263" x="3306763" y="4646613"/>
          <p14:tracePt t="27270" x="3313113" y="4646613"/>
          <p14:tracePt t="27279" x="3319463" y="4646613"/>
          <p14:tracePt t="27318" x="3313113" y="4646613"/>
          <p14:tracePt t="27327" x="3300413" y="4659313"/>
          <p14:tracePt t="27334" x="3295650" y="4670425"/>
          <p14:tracePt t="27342" x="3282950" y="4676775"/>
          <p14:tracePt t="27350" x="3265488" y="4683125"/>
          <p14:tracePt t="27358" x="3248025" y="4689475"/>
          <p14:tracePt t="27366" x="3228975" y="4700588"/>
          <p14:tracePt t="27374" x="3205163" y="4706938"/>
          <p14:tracePt t="27382" x="3187700" y="4706938"/>
          <p14:tracePt t="27390" x="3157538" y="4706938"/>
          <p14:tracePt t="27398" x="3103563" y="4706938"/>
          <p14:tracePt t="27406" x="3068638" y="4700588"/>
          <p14:tracePt t="27414" x="3032125" y="4689475"/>
          <p14:tracePt t="27422" x="3001963" y="4683125"/>
          <p14:tracePt t="27432" x="2984500" y="4676775"/>
          <p14:tracePt t="27438" x="2971800" y="4676775"/>
          <p14:tracePt t="27446" x="2960688" y="4670425"/>
          <p14:tracePt t="27454" x="2954338" y="4670425"/>
          <p14:tracePt t="27478" x="2954338" y="4665663"/>
          <p14:tracePt t="27487" x="2954338" y="4646613"/>
          <p14:tracePt t="27496" x="2967038" y="4641850"/>
          <p14:tracePt t="27502" x="2984500" y="4629150"/>
          <p14:tracePt t="27512" x="3019425" y="4616450"/>
          <p14:tracePt t="27518" x="3068638" y="4611688"/>
          <p14:tracePt t="27528" x="3127375" y="4611688"/>
          <p14:tracePt t="27534" x="3211513" y="4611688"/>
          <p14:tracePt t="27542" x="3295650" y="4611688"/>
          <p14:tracePt t="27550" x="3390900" y="4611688"/>
          <p14:tracePt t="27558" x="3479800" y="4611688"/>
          <p14:tracePt t="27566" x="3557588" y="4611688"/>
          <p14:tracePt t="27574" x="3630613" y="4611688"/>
          <p14:tracePt t="27582" x="3695700" y="4611688"/>
          <p14:tracePt t="27590" x="3732213" y="4611688"/>
          <p14:tracePt t="27598" x="3749675" y="4611688"/>
          <p14:tracePt t="27606" x="3762375" y="4611688"/>
          <p14:tracePt t="27622" x="3767138" y="4611688"/>
          <p14:tracePt t="27686" x="3749675" y="4611688"/>
          <p14:tracePt t="27694" x="3743325" y="4616450"/>
          <p14:tracePt t="27702" x="3736975" y="4616450"/>
          <p14:tracePt t="27712" x="3719513" y="4622800"/>
          <p14:tracePt t="27718" x="3708400" y="4622800"/>
          <p14:tracePt t="27728" x="3695700" y="4622800"/>
          <p14:tracePt t="27734" x="3684588" y="4622800"/>
          <p14:tracePt t="27742" x="3671888" y="4629150"/>
          <p14:tracePt t="27750" x="3665538" y="4629150"/>
          <p14:tracePt t="27758" x="3660775" y="4629150"/>
          <p14:tracePt t="27766" x="3648075" y="4635500"/>
          <p14:tracePt t="27774" x="3641725" y="4635500"/>
          <p14:tracePt t="27782" x="3635375" y="4635500"/>
          <p14:tracePt t="27790" x="3630613" y="4635500"/>
          <p14:tracePt t="27798" x="3617913" y="4635500"/>
          <p14:tracePt t="27806" x="3600450" y="4635500"/>
          <p14:tracePt t="27814" x="3582988" y="4635500"/>
          <p14:tracePt t="27822" x="3563938" y="4635500"/>
          <p14:tracePt t="27830" x="3552825" y="4635500"/>
          <p14:tracePt t="27838" x="3540125" y="4635500"/>
          <p14:tracePt t="27847" x="3529013" y="4635500"/>
          <p14:tracePt t="27854" x="3516313" y="4635500"/>
          <p14:tracePt t="27863" x="3505200" y="4635500"/>
          <p14:tracePt t="27870" x="3492500" y="4635500"/>
          <p14:tracePt t="27878" x="3475038" y="4635500"/>
          <p14:tracePt t="27886" x="3468688" y="4635500"/>
          <p14:tracePt t="27895" x="3462338" y="4635500"/>
          <p14:tracePt t="27902" x="3455988" y="4635500"/>
          <p14:tracePt t="27912" x="3444875" y="4635500"/>
          <p14:tracePt t="27918" x="3438525" y="4635500"/>
          <p14:tracePt t="27942" x="3432175" y="4629150"/>
          <p14:tracePt t="28569" x="3427413" y="4629150"/>
          <p14:tracePt t="28598" x="3421063" y="4629150"/>
          <p14:tracePt t="28606" x="3414713" y="4629150"/>
          <p14:tracePt t="28614" x="3408363" y="4629150"/>
          <p14:tracePt t="28622" x="3403600" y="4629150"/>
          <p14:tracePt t="28630" x="3384550" y="4629150"/>
          <p14:tracePt t="28638" x="3378200" y="4629150"/>
          <p14:tracePt t="28646" x="3373438" y="4629150"/>
          <p14:tracePt t="28654" x="3360738" y="4629150"/>
          <p14:tracePt t="28663" x="3349625" y="4629150"/>
          <p14:tracePt t="28670" x="3336925" y="4629150"/>
          <p14:tracePt t="28679" x="3325813" y="4629150"/>
          <p14:tracePt t="28686" x="3313113" y="4629150"/>
          <p14:tracePt t="28695" x="3300413" y="4629150"/>
          <p14:tracePt t="28702" x="3289300" y="4629150"/>
          <p14:tracePt t="28712" x="3276600" y="4629150"/>
          <p14:tracePt t="28718" x="3259138" y="4629150"/>
          <p14:tracePt t="28727" x="3241675" y="4629150"/>
          <p14:tracePt t="28734" x="3224213" y="4629150"/>
          <p14:tracePt t="28742" x="3205163" y="4629150"/>
          <p14:tracePt t="28750" x="3194050" y="4629150"/>
          <p14:tracePt t="28758" x="3175000" y="4629150"/>
          <p14:tracePt t="28766" x="3170238" y="4629150"/>
          <p14:tracePt t="28774" x="3163888" y="4629150"/>
          <p14:tracePt t="28790" x="3157538" y="4635500"/>
          <p14:tracePt t="28806" x="3151188" y="4635500"/>
          <p14:tracePt t="28814" x="3146425" y="4635500"/>
          <p14:tracePt t="28830" x="3140075" y="4635500"/>
          <p14:tracePt t="28902" x="3133725" y="4635500"/>
          <p14:tracePt t="28934" x="3121025" y="4635500"/>
          <p14:tracePt t="28958" x="3116263" y="4635500"/>
          <p14:tracePt t="28998" x="3109913" y="4629150"/>
          <p14:tracePt t="29510" x="3116263" y="4622800"/>
          <p14:tracePt t="29518" x="3133725" y="4622800"/>
          <p14:tracePt t="29527" x="3163888" y="4616450"/>
          <p14:tracePt t="29534" x="3194050" y="4611688"/>
          <p14:tracePt t="29544" x="3248025" y="4598988"/>
          <p14:tracePt t="29550" x="3295650" y="4587875"/>
          <p14:tracePt t="29558" x="3349625" y="4581525"/>
          <p14:tracePt t="29566" x="3403600" y="4568825"/>
          <p14:tracePt t="29574" x="3432175" y="4564063"/>
          <p14:tracePt t="29582" x="3462338" y="4557713"/>
          <p14:tracePt t="29590" x="3475038" y="4557713"/>
          <p14:tracePt t="29598" x="3486150" y="4551363"/>
          <p14:tracePt t="29606" x="3492500" y="4545013"/>
          <p14:tracePt t="29622" x="3498850" y="4545013"/>
          <p14:tracePt t="29774" x="3498850" y="4538663"/>
          <p14:tracePt t="29814" x="3498850" y="4533900"/>
          <p14:tracePt t="29822" x="3498850" y="4527550"/>
          <p14:tracePt t="29838" x="3498850" y="4521200"/>
          <p14:tracePt t="29854" x="3492500" y="4521200"/>
          <p14:tracePt t="29862" x="3486150" y="4514850"/>
          <p14:tracePt t="29894" x="3479800" y="4514850"/>
          <p14:tracePt t="29903" x="3468688" y="4510088"/>
          <p14:tracePt t="29910" x="3468688" y="4503738"/>
          <p14:tracePt t="29927" x="3455988" y="4503738"/>
          <p14:tracePt t="29943" x="3451225" y="4503738"/>
          <p14:tracePt t="29950" x="3438525" y="4497388"/>
          <p14:tracePt t="29958" x="3427413" y="4491038"/>
          <p14:tracePt t="29966" x="3421063" y="4491038"/>
          <p14:tracePt t="29974" x="3403600" y="4486275"/>
          <p14:tracePt t="29982" x="3384550" y="4479925"/>
          <p14:tracePt t="29990" x="3378200" y="4479925"/>
          <p14:tracePt t="29998" x="3354388" y="4479925"/>
          <p14:tracePt t="30006" x="3330575" y="4479925"/>
          <p14:tracePt t="30014" x="3313113" y="4479925"/>
          <p14:tracePt t="30022" x="3295650" y="4479925"/>
          <p14:tracePt t="30030" x="3271838" y="4479925"/>
          <p14:tracePt t="30038" x="3259138" y="4486275"/>
          <p14:tracePt t="30046" x="3241675" y="4486275"/>
          <p14:tracePt t="30054" x="3228975" y="4491038"/>
          <p14:tracePt t="30062" x="3217863" y="4497388"/>
          <p14:tracePt t="30070" x="3205163" y="4503738"/>
          <p14:tracePt t="30078" x="3194050" y="4503738"/>
          <p14:tracePt t="30086" x="3187700" y="4510088"/>
          <p14:tracePt t="30095" x="3181350" y="4514850"/>
          <p14:tracePt t="30118" x="3170238" y="4514850"/>
          <p14:tracePt t="30134" x="3170238" y="4521200"/>
          <p14:tracePt t="30150" x="3163888" y="4527550"/>
          <p14:tracePt t="30270" x="3163888" y="4533900"/>
          <p14:tracePt t="30294" x="3170238" y="4533900"/>
          <p14:tracePt t="30302" x="3187700" y="4533900"/>
          <p14:tracePt t="30310" x="3198813" y="4527550"/>
          <p14:tracePt t="30318" x="3211513" y="4521200"/>
          <p14:tracePt t="30327" x="3224213" y="4514850"/>
          <p14:tracePt t="30334" x="3241675" y="4503738"/>
          <p14:tracePt t="30344" x="3252788" y="4497388"/>
          <p14:tracePt t="30350" x="3259138" y="4491038"/>
          <p14:tracePt t="30358" x="3265488" y="4479925"/>
          <p14:tracePt t="30375" x="3265488" y="4473575"/>
          <p14:tracePt t="30382" x="3265488" y="4467225"/>
          <p14:tracePt t="30422" x="3265488" y="4462463"/>
          <p14:tracePt t="30430" x="3259138" y="4456113"/>
          <p14:tracePt t="30437" x="3252788" y="4456113"/>
          <p14:tracePt t="30585" x="3252788" y="4449763"/>
          <p14:tracePt t="35374" x="3252788" y="4395788"/>
          <p14:tracePt t="35382" x="3252788" y="4240213"/>
          <p14:tracePt t="35391" x="3271838" y="3959225"/>
          <p14:tracePt t="35398" x="3330575" y="3576638"/>
          <p14:tracePt t="35406" x="3373438" y="3140075"/>
          <p14:tracePt t="35414" x="3384550" y="2601913"/>
          <p14:tracePt t="35422" x="3397250" y="1955800"/>
          <p14:tracePt t="35430" x="3451225" y="1208088"/>
          <p14:tracePt t="35438" x="3594100" y="328613"/>
          <p14:tracePt t="35702" x="4957763" y="239713"/>
          <p14:tracePt t="35710" x="4927600" y="376238"/>
          <p14:tracePt t="35718" x="4910138" y="531813"/>
          <p14:tracePt t="35727" x="4903788" y="681038"/>
          <p14:tracePt t="35734" x="4903788" y="812800"/>
          <p14:tracePt t="35743" x="4903788" y="963613"/>
          <p14:tracePt t="35750" x="4903788" y="1093788"/>
          <p14:tracePt t="35759" x="4903788" y="1208088"/>
          <p14:tracePt t="35766" x="4903788" y="1303338"/>
          <p14:tracePt t="35775" x="4897438" y="1411288"/>
          <p14:tracePt t="35782" x="4879975" y="1489075"/>
          <p14:tracePt t="35791" x="4867275" y="1566863"/>
          <p14:tracePt t="35798" x="4849813" y="1651000"/>
          <p14:tracePt t="35808" x="4826000" y="1728788"/>
          <p14:tracePt t="35814" x="4802188" y="1806575"/>
          <p14:tracePt t="35822" x="4765675" y="1860550"/>
          <p14:tracePt t="35830" x="4737100" y="1914525"/>
          <p14:tracePt t="35838" x="4706938" y="1955800"/>
          <p14:tracePt t="35846" x="4676775" y="1985963"/>
          <p14:tracePt t="35854" x="4652963" y="2009775"/>
          <p14:tracePt t="35862" x="4622800" y="2033588"/>
          <p14:tracePt t="35870" x="4605338" y="2051050"/>
          <p14:tracePt t="35878" x="4586288" y="2081213"/>
          <p14:tracePt t="35886" x="4562475" y="2111375"/>
          <p14:tracePt t="35895" x="4545013" y="2147888"/>
          <p14:tracePt t="35902" x="4527550" y="2189163"/>
          <p14:tracePt t="35910" x="4508500" y="2236788"/>
          <p14:tracePt t="35918" x="4484688" y="2290763"/>
          <p14:tracePt t="35927" x="4456113" y="2355850"/>
          <p14:tracePt t="35934" x="4430713" y="2416175"/>
          <p14:tracePt t="35942" x="4413250" y="2470150"/>
          <p14:tracePt t="35950" x="4395788" y="2530475"/>
          <p14:tracePt t="35959" x="4365625" y="2578100"/>
          <p14:tracePt t="35966" x="4341813" y="2625725"/>
          <p14:tracePt t="35975" x="4318000" y="2655888"/>
          <p14:tracePt t="35982" x="4305300" y="2662238"/>
          <p14:tracePt t="35992" x="4300538" y="2667000"/>
          <p14:tracePt t="36278" x="4294188" y="2667000"/>
          <p14:tracePt t="36294" x="4281488" y="2667000"/>
          <p14:tracePt t="36310" x="4264025" y="2667000"/>
          <p14:tracePt t="36318" x="4246563" y="2667000"/>
          <p14:tracePt t="36326" x="4227513" y="2667000"/>
          <p14:tracePt t="36334" x="4203700" y="2667000"/>
          <p14:tracePt t="36343" x="4173538" y="2667000"/>
          <p14:tracePt t="36350" x="4149725" y="2667000"/>
          <p14:tracePt t="36359" x="4114800" y="2667000"/>
          <p14:tracePt t="36367" x="4090988" y="2667000"/>
          <p14:tracePt t="36375" x="4071938" y="2667000"/>
          <p14:tracePt t="36382" x="4060825" y="2667000"/>
          <p14:tracePt t="36392" x="4054475" y="2667000"/>
          <p14:tracePt t="36398" x="4048125" y="2667000"/>
          <p14:tracePt t="36622" x="4043363" y="2673350"/>
          <p14:tracePt t="36638" x="4030663" y="2679700"/>
          <p14:tracePt t="36654" x="4024313" y="2686050"/>
          <p14:tracePt t="36662" x="4024313" y="2690813"/>
          <p14:tracePt t="36678" x="4019550" y="2690813"/>
          <p14:tracePt t="36709" x="4019550" y="2697163"/>
          <p14:tracePt t="36725" x="4019550" y="2703513"/>
          <p14:tracePt t="36734" x="4019550" y="2727325"/>
          <p14:tracePt t="36741" x="4019550" y="2768600"/>
          <p14:tracePt t="36750" x="4024313" y="2816225"/>
          <p14:tracePt t="36759" x="4030663" y="2882900"/>
          <p14:tracePt t="36766" x="4048125" y="2936875"/>
          <p14:tracePt t="36775" x="4060825" y="2995613"/>
          <p14:tracePt t="36782" x="4071938" y="3062288"/>
          <p14:tracePt t="36792" x="4078288" y="3140075"/>
          <p14:tracePt t="36798" x="4078288" y="3211513"/>
          <p14:tracePt t="36806" x="4078288" y="3289300"/>
          <p14:tracePt t="36814" x="4078288" y="3379788"/>
          <p14:tracePt t="36822" x="4078288" y="3498850"/>
          <p14:tracePt t="36830" x="4078288" y="3648075"/>
          <p14:tracePt t="36838" x="4060825" y="3786188"/>
          <p14:tracePt t="36846" x="4030663" y="3929063"/>
          <p14:tracePt t="36854" x="3989388" y="4060825"/>
          <p14:tracePt t="36862" x="3946525" y="4179888"/>
          <p14:tracePt t="36870" x="3887788" y="4287838"/>
          <p14:tracePt t="36878" x="3827463" y="4395788"/>
          <p14:tracePt t="36886" x="3773488" y="4491038"/>
          <p14:tracePt t="36895" x="3719513" y="4587875"/>
          <p14:tracePt t="36902" x="3654425" y="4689475"/>
          <p14:tracePt t="36912" x="3611563" y="4754563"/>
          <p14:tracePt t="36918" x="3576638" y="4821238"/>
          <p14:tracePt t="36928" x="3540125" y="4868863"/>
          <p14:tracePt t="36934" x="3516313" y="4922838"/>
          <p14:tracePt t="36942" x="3479800" y="4976813"/>
          <p14:tracePt t="36950" x="3444875" y="5024438"/>
          <p14:tracePt t="36959" x="3403600" y="5078413"/>
          <p14:tracePt t="36966" x="3354388" y="5137150"/>
          <p14:tracePt t="37166" x="1573213" y="5053013"/>
          <p14:tracePt t="37176" x="1560513" y="5011738"/>
          <p14:tracePt t="37182" x="1560513" y="4976813"/>
          <p14:tracePt t="37192" x="1573213" y="4933950"/>
          <p14:tracePt t="37198" x="1590675" y="4899025"/>
          <p14:tracePt t="37206" x="1627188" y="4862513"/>
          <p14:tracePt t="37214" x="1668463" y="4832350"/>
          <p14:tracePt t="37222" x="1722438" y="4808538"/>
          <p14:tracePt t="37230" x="1782763" y="4778375"/>
          <p14:tracePt t="37238" x="1847850" y="4754563"/>
          <p14:tracePt t="37246" x="1912938" y="4730750"/>
          <p14:tracePt t="37254" x="1985963" y="4700588"/>
          <p14:tracePt t="37262" x="2051050" y="4676775"/>
          <p14:tracePt t="37270" x="2117725" y="4665663"/>
          <p14:tracePt t="37278" x="2176463" y="4646613"/>
          <p14:tracePt t="37286" x="2230438" y="4635500"/>
          <p14:tracePt t="37295" x="2290763" y="4622800"/>
          <p14:tracePt t="37302" x="2344738" y="4616450"/>
          <p14:tracePt t="37311" x="2392363" y="4616450"/>
          <p14:tracePt t="37318" x="2452688" y="4616450"/>
          <p14:tracePt t="37327" x="2505075" y="4616450"/>
          <p14:tracePt t="37334" x="2559050" y="4616450"/>
          <p14:tracePt t="37343" x="2619375" y="4616450"/>
          <p14:tracePt t="37350" x="2673350" y="4616450"/>
          <p14:tracePt t="37359" x="2738438" y="4611688"/>
          <p14:tracePt t="37366" x="2792413" y="4598988"/>
          <p14:tracePt t="37375" x="2852738" y="4587875"/>
          <p14:tracePt t="37382" x="2900363" y="4581525"/>
          <p14:tracePt t="37392" x="2941638" y="4568825"/>
          <p14:tracePt t="37398" x="2978150" y="4564063"/>
          <p14:tracePt t="37406" x="3001963" y="4551363"/>
          <p14:tracePt t="37414" x="3032125" y="4545013"/>
          <p14:tracePt t="37422" x="3043238" y="4538663"/>
          <p14:tracePt t="37430" x="3049588" y="4533900"/>
          <p14:tracePt t="37438" x="3055938" y="4527550"/>
          <p14:tracePt t="37542" x="3049588" y="4533900"/>
          <p14:tracePt t="37550" x="3038475" y="4545013"/>
          <p14:tracePt t="37558" x="3025775" y="4557713"/>
          <p14:tracePt t="37566" x="3019425" y="4564063"/>
          <p14:tracePt t="37718" x="3025775" y="4564063"/>
          <p14:tracePt t="37726" x="3032125" y="4564063"/>
          <p14:tracePt t="37742" x="3038475" y="4564063"/>
          <p14:tracePt t="37782" x="3043238" y="4564063"/>
          <p14:tracePt t="37798" x="3049588" y="4564063"/>
          <p14:tracePt t="37807" x="3062288" y="4564063"/>
          <p14:tracePt t="37814" x="3079750" y="4564063"/>
          <p14:tracePt t="37822" x="3109913" y="4557713"/>
          <p14:tracePt t="37830" x="3133725" y="4545013"/>
          <p14:tracePt t="37838" x="3151188" y="4538663"/>
          <p14:tracePt t="37846" x="3175000" y="4533900"/>
          <p14:tracePt t="37854" x="3194050" y="4527550"/>
          <p14:tracePt t="37862" x="3205163" y="4527550"/>
          <p14:tracePt t="37870" x="3217863" y="4527550"/>
          <p14:tracePt t="37878" x="3228975" y="4527550"/>
          <p14:tracePt t="37886" x="3235325" y="4527550"/>
          <p14:tracePt t="37894" x="3248025" y="4527550"/>
          <p14:tracePt t="37911" x="3252788" y="4527550"/>
          <p14:tracePt t="37926" x="3259138" y="4527550"/>
          <p14:tracePt t="37934" x="3265488" y="4527550"/>
          <p14:tracePt t="37943" x="3271838" y="4527550"/>
          <p14:tracePt t="37950" x="3289300" y="4527550"/>
          <p14:tracePt t="37959" x="3306763" y="4527550"/>
          <p14:tracePt t="37966" x="3330575" y="4527550"/>
          <p14:tracePt t="37975" x="3367088" y="4527550"/>
          <p14:tracePt t="37982" x="3427413" y="4527550"/>
          <p14:tracePt t="37992" x="3479800" y="4527550"/>
          <p14:tracePt t="37998" x="3557588" y="4527550"/>
          <p14:tracePt t="38008" x="3635375" y="4538663"/>
          <p14:tracePt t="38014" x="3713163" y="4557713"/>
          <p14:tracePt t="38023" x="3786188" y="4568825"/>
          <p14:tracePt t="38030" x="3857625" y="4581525"/>
          <p14:tracePt t="38038" x="3922713" y="4592638"/>
          <p14:tracePt t="38046" x="3983038" y="4605338"/>
          <p14:tracePt t="38054" x="4024313" y="4611688"/>
          <p14:tracePt t="38062" x="4054475" y="4622800"/>
          <p14:tracePt t="38070" x="4084638" y="4629150"/>
          <p14:tracePt t="38078" x="4102100" y="4635500"/>
          <p14:tracePt t="38086" x="4108450" y="4635500"/>
          <p14:tracePt t="38094" x="4114800" y="4635500"/>
          <p14:tracePt t="38278" x="4108450" y="4641850"/>
          <p14:tracePt t="38286" x="4090988" y="4646613"/>
          <p14:tracePt t="38294" x="4078288" y="4646613"/>
          <p14:tracePt t="38303" x="4048125" y="4652963"/>
          <p14:tracePt t="38310" x="4024313" y="4652963"/>
          <p14:tracePt t="38318" x="4000500" y="4652963"/>
          <p14:tracePt t="38326" x="3965575" y="4652963"/>
          <p14:tracePt t="38334" x="3922713" y="4652963"/>
          <p14:tracePt t="38343" x="3887788" y="4652963"/>
          <p14:tracePt t="38350" x="3851275" y="4652963"/>
          <p14:tracePt t="38359" x="3814763" y="4652963"/>
          <p14:tracePt t="38366" x="3773488" y="4652963"/>
          <p14:tracePt t="38375" x="3743325" y="4652963"/>
          <p14:tracePt t="38382" x="3725863" y="4646613"/>
          <p14:tracePt t="38391" x="3713163" y="4641850"/>
          <p14:tracePt t="38398" x="3702050" y="4635500"/>
          <p14:tracePt t="38408" x="3689350" y="4629150"/>
          <p14:tracePt t="38414" x="3671888" y="4622800"/>
          <p14:tracePt t="38423" x="3665538" y="4616450"/>
          <p14:tracePt t="38430" x="3660775" y="4616450"/>
          <p14:tracePt t="38438" x="3654425" y="4611688"/>
          <p14:tracePt t="38446" x="3648075" y="4611688"/>
          <p14:tracePt t="38454" x="3641725" y="4605338"/>
          <p14:tracePt t="38462" x="3635375" y="4598988"/>
          <p14:tracePt t="38487" x="3624263" y="4592638"/>
          <p14:tracePt t="38502" x="3611563" y="4581525"/>
          <p14:tracePt t="38510" x="3606800" y="4581525"/>
          <p14:tracePt t="38518" x="3594100" y="4568825"/>
          <p14:tracePt t="38527" x="3582988" y="4564063"/>
          <p14:tracePt t="38535" x="3557588" y="4557713"/>
          <p14:tracePt t="38543" x="3529013" y="4545013"/>
          <p14:tracePt t="38550" x="3498850" y="4533900"/>
          <p14:tracePt t="38558" x="3462338" y="4521200"/>
          <p14:tracePt t="38566" x="3432175" y="4514850"/>
          <p14:tracePt t="38575" x="3408363" y="4514850"/>
          <p14:tracePt t="38582" x="3373438" y="4514850"/>
          <p14:tracePt t="38591" x="3343275" y="4514850"/>
          <p14:tracePt t="38598" x="3306763" y="4514850"/>
          <p14:tracePt t="38612" x="3276600" y="4514850"/>
          <p14:tracePt t="38615" x="3248025" y="4514850"/>
          <p14:tracePt t="38622" x="3211513" y="4514850"/>
          <p14:tracePt t="38630" x="3194050" y="4514850"/>
          <p14:tracePt t="38638" x="3175000" y="4514850"/>
          <p14:tracePt t="38646" x="3170238" y="4514850"/>
          <p14:tracePt t="38654" x="3163888" y="4514850"/>
          <p14:tracePt t="38718" x="3181350" y="4514850"/>
          <p14:tracePt t="38726" x="3217863" y="4514850"/>
          <p14:tracePt t="38734" x="3265488" y="4514850"/>
          <p14:tracePt t="38742" x="3330575" y="4514850"/>
          <p14:tracePt t="38751" x="3408363" y="4514850"/>
          <p14:tracePt t="38759" x="3505200" y="4514850"/>
          <p14:tracePt t="38767" x="3617913" y="4514850"/>
          <p14:tracePt t="38775" x="3732213" y="4514850"/>
          <p14:tracePt t="38782" x="3863975" y="4514850"/>
          <p14:tracePt t="38791" x="3965575" y="4514850"/>
          <p14:tracePt t="38798" x="4048125" y="4514850"/>
          <p14:tracePt t="38807" x="4121150" y="4514850"/>
          <p14:tracePt t="38814" x="4168775" y="4514850"/>
          <p14:tracePt t="38822" x="4203700" y="4514850"/>
          <p14:tracePt t="38830" x="4227513" y="4514850"/>
          <p14:tracePt t="38838" x="4246563" y="4514850"/>
          <p14:tracePt t="38846" x="4257675" y="4514850"/>
          <p14:tracePt t="38854" x="4276725" y="4514850"/>
          <p14:tracePt t="38862" x="4305300" y="4510088"/>
          <p14:tracePt t="38870" x="4341813" y="4503738"/>
          <p14:tracePt t="38878" x="4371975" y="4497388"/>
          <p14:tracePt t="38886" x="4406900" y="4497388"/>
          <p14:tracePt t="38894" x="4437063" y="4497388"/>
          <p14:tracePt t="38902" x="4460875" y="4497388"/>
          <p14:tracePt t="38910" x="4473575" y="4497388"/>
          <p14:tracePt t="38918" x="4491038" y="4497388"/>
          <p14:tracePt t="38926" x="4503738" y="4497388"/>
          <p14:tracePt t="38934" x="4508500" y="4497388"/>
          <p14:tracePt t="38943" x="4521200" y="4497388"/>
          <p14:tracePt t="38950" x="4538663" y="4497388"/>
          <p14:tracePt t="38959" x="4562475" y="4497388"/>
          <p14:tracePt t="38966" x="4592638" y="4497388"/>
          <p14:tracePt t="38975" x="4635500" y="4497388"/>
          <p14:tracePt t="38982" x="4670425" y="4497388"/>
          <p14:tracePt t="38992" x="4700588" y="4497388"/>
          <p14:tracePt t="38998" x="4724400" y="4497388"/>
          <p14:tracePt t="39008" x="4737100" y="4497388"/>
          <p14:tracePt t="39014" x="4748213" y="4497388"/>
          <p14:tracePt t="39030" x="4754563" y="4497388"/>
          <p14:tracePt t="39223" x="4760913" y="4497388"/>
          <p14:tracePt t="39230" x="4765675" y="4497388"/>
          <p14:tracePt t="39238" x="4778375" y="4497388"/>
          <p14:tracePt t="39246" x="4791075" y="4497388"/>
          <p14:tracePt t="39255" x="4808538" y="4497388"/>
          <p14:tracePt t="39262" x="4819650" y="4497388"/>
          <p14:tracePt t="39270" x="4838700" y="4497388"/>
          <p14:tracePt t="39278" x="4849813" y="4497388"/>
          <p14:tracePt t="39286" x="4862513" y="4497388"/>
          <p14:tracePt t="39294" x="4879975" y="4497388"/>
          <p14:tracePt t="39302" x="4897438" y="4491038"/>
          <p14:tracePt t="39310" x="4910138" y="4486275"/>
          <p14:tracePt t="39318" x="4916488" y="4486275"/>
          <p14:tracePt t="39327" x="4921250" y="4486275"/>
          <p14:tracePt t="39422" x="4921250" y="4491038"/>
          <p14:tracePt t="39430" x="4916488" y="4491038"/>
          <p14:tracePt t="39438" x="4910138" y="4497388"/>
          <p14:tracePt t="39446" x="4903788" y="4503738"/>
          <p14:tracePt t="39454" x="4892675" y="4503738"/>
          <p14:tracePt t="39478" x="4886325" y="4503738"/>
          <p14:tracePt t="39486" x="4879975" y="4503738"/>
          <p14:tracePt t="39494" x="4862513" y="4510088"/>
          <p14:tracePt t="39502" x="4849813" y="4514850"/>
          <p14:tracePt t="39510" x="4838700" y="4514850"/>
          <p14:tracePt t="39518" x="4819650" y="4514850"/>
          <p14:tracePt t="39527" x="4795838" y="4514850"/>
          <p14:tracePt t="39534" x="4760913" y="4514850"/>
          <p14:tracePt t="39543" x="4730750" y="4514850"/>
          <p14:tracePt t="39550" x="4687888" y="4514850"/>
          <p14:tracePt t="39559" x="4640263" y="4514850"/>
          <p14:tracePt t="39566" x="4598988" y="4514850"/>
          <p14:tracePt t="39575" x="4551363" y="4514850"/>
          <p14:tracePt t="39582" x="4491038" y="4514850"/>
          <p14:tracePt t="39591" x="4430713" y="4514850"/>
          <p14:tracePt t="39598" x="4378325" y="4514850"/>
          <p14:tracePt t="39608" x="4329113" y="4514850"/>
          <p14:tracePt t="39614" x="4276725" y="4514850"/>
          <p14:tracePt t="39624" x="4227513" y="4514850"/>
          <p14:tracePt t="39630" x="4186238" y="4514850"/>
          <p14:tracePt t="39639" x="4144963" y="4514850"/>
          <p14:tracePt t="39646" x="4121150" y="4514850"/>
          <p14:tracePt t="39654" x="4102100" y="4514850"/>
          <p14:tracePt t="39662" x="4097338" y="4514850"/>
          <p14:tracePt t="39670" x="4090988" y="4514850"/>
          <p14:tracePt t="39702" x="4084638" y="4514850"/>
          <p14:tracePt t="39734" x="4084638" y="4510088"/>
          <p14:tracePt t="39750" x="4084638" y="4503738"/>
          <p14:tracePt t="39758" x="4090988" y="4503738"/>
          <p14:tracePt t="39766" x="4097338" y="4497388"/>
          <p14:tracePt t="39775" x="4114800" y="4491038"/>
          <p14:tracePt t="39782" x="4132263" y="4491038"/>
          <p14:tracePt t="39791" x="4156075" y="4491038"/>
          <p14:tracePt t="39798" x="4192588" y="4491038"/>
          <p14:tracePt t="39808" x="4233863" y="4491038"/>
          <p14:tracePt t="39814" x="4264025" y="4491038"/>
          <p14:tracePt t="39824" x="4281488" y="4491038"/>
          <p14:tracePt t="39830" x="4300538" y="4486275"/>
          <p14:tracePt t="39838" x="4305300" y="4479925"/>
          <p14:tracePt t="39846" x="4318000" y="4473575"/>
          <p14:tracePt t="39861" x="4329113" y="4473575"/>
          <p14:tracePt t="41622" x="4324350" y="4473575"/>
          <p14:tracePt t="41662" x="4311650" y="4473575"/>
          <p14:tracePt t="41670" x="4251325" y="4479925"/>
          <p14:tracePt t="41678" x="4168775" y="4486275"/>
          <p14:tracePt t="41686" x="4060825" y="4486275"/>
          <p14:tracePt t="41694" x="3892550" y="4479925"/>
          <p14:tracePt t="41702" x="3749675" y="4443413"/>
          <p14:tracePt t="41710" x="3582988" y="4384675"/>
          <p14:tracePt t="41718" x="3468688" y="4306888"/>
          <p14:tracePt t="41726" x="3325813" y="4179888"/>
          <p14:tracePt t="41734" x="3187700" y="3995738"/>
          <p14:tracePt t="41742" x="3055938" y="3773488"/>
          <p14:tracePt t="41750" x="2954338" y="3522663"/>
          <p14:tracePt t="41759" x="2900363" y="3313113"/>
          <p14:tracePt t="41766" x="2870200" y="3127375"/>
          <p14:tracePt t="41775" x="2863850" y="3021013"/>
          <p14:tracePt t="41782" x="2863850" y="2960688"/>
          <p14:tracePt t="41790" x="2870200" y="2894013"/>
          <p14:tracePt t="41798" x="2889250" y="2865438"/>
          <p14:tracePt t="41807" x="2913063" y="2852738"/>
          <p14:tracePt t="41814" x="2941638" y="2841625"/>
          <p14:tracePt t="41824" x="2967038" y="2828925"/>
          <p14:tracePt t="41830" x="2990850" y="2822575"/>
          <p14:tracePt t="41840" x="2995613" y="2822575"/>
          <p14:tracePt t="41846" x="3001963" y="2822575"/>
          <p14:tracePt t="41854" x="3008313" y="2822575"/>
          <p14:tracePt t="41862" x="3008313" y="2835275"/>
          <p14:tracePt t="41870" x="3008313" y="2846388"/>
          <p14:tracePt t="41878" x="3008313" y="2865438"/>
          <p14:tracePt t="41886" x="3008313" y="2889250"/>
          <p14:tracePt t="41894" x="3008313" y="2924175"/>
          <p14:tracePt t="41902" x="3008313" y="2943225"/>
          <p14:tracePt t="41910" x="3008313" y="2967038"/>
          <p14:tracePt t="41918" x="3008313" y="2984500"/>
          <p14:tracePt t="41926" x="3008313" y="2995613"/>
          <p14:tracePt t="41934" x="3008313" y="3014663"/>
          <p14:tracePt t="41942" x="2995613" y="3044825"/>
          <p14:tracePt t="41949" x="2990850" y="3073400"/>
          <p14:tracePt t="41958" x="2984500" y="3116263"/>
          <p14:tracePt t="41965" x="2978150" y="3181350"/>
          <p14:tracePt t="41973" x="2978150" y="3235325"/>
          <p14:tracePt t="41982" x="2978150" y="3306763"/>
          <p14:tracePt t="41990" x="2978150" y="3355975"/>
          <p14:tracePt t="41998" x="2978150" y="3403600"/>
          <p14:tracePt t="42006" x="2978150" y="3451225"/>
          <p14:tracePt t="42014" x="2960688" y="3498850"/>
          <p14:tracePt t="42022" x="2941638" y="3540125"/>
          <p14:tracePt t="42030" x="2924175" y="3582988"/>
          <p14:tracePt t="42039" x="2906713" y="3641725"/>
          <p14:tracePt t="42046" x="2882900" y="3695700"/>
          <p14:tracePt t="42054" x="2863850" y="3756025"/>
          <p14:tracePt t="42062" x="2852738" y="3803650"/>
          <p14:tracePt t="42070" x="2840038" y="3851275"/>
          <p14:tracePt t="42078" x="2835275" y="3905250"/>
          <p14:tracePt t="42091" x="2828925" y="3935413"/>
          <p14:tracePt t="42094" x="2828925" y="3959225"/>
          <p14:tracePt t="42102" x="2828925" y="3989388"/>
          <p14:tracePt t="42110" x="2828925" y="4000500"/>
          <p14:tracePt t="42118" x="2828925" y="4024313"/>
          <p14:tracePt t="42126" x="2828925" y="4060825"/>
          <p14:tracePt t="42134" x="2828925" y="4090988"/>
          <p14:tracePt t="42142" x="2828925" y="4127500"/>
          <p14:tracePt t="42150" x="2828925" y="4156075"/>
          <p14:tracePt t="42158" x="2828925" y="4192588"/>
          <p14:tracePt t="42166" x="2828925" y="4210050"/>
          <p14:tracePt t="42174" x="2828925" y="4229100"/>
          <p14:tracePt t="42182" x="2822575" y="4246563"/>
          <p14:tracePt t="42191" x="2822575" y="4257675"/>
          <p14:tracePt t="42207" x="2816225" y="4270375"/>
          <p14:tracePt t="42214" x="2816225" y="4281488"/>
          <p14:tracePt t="42224" x="2816225" y="4300538"/>
          <p14:tracePt t="42230" x="2816225" y="4311650"/>
          <p14:tracePt t="42240" x="2816225" y="4330700"/>
          <p14:tracePt t="42246" x="2816225" y="4348163"/>
          <p14:tracePt t="42255" x="2816225" y="4365625"/>
          <p14:tracePt t="42262" x="2816225" y="4384675"/>
          <p14:tracePt t="42270" x="2816225" y="4395788"/>
          <p14:tracePt t="42278" x="2816225" y="4402138"/>
          <p14:tracePt t="42286" x="2816225" y="4408488"/>
          <p14:tracePt t="42294" x="2816225" y="4413250"/>
          <p14:tracePt t="42302" x="2816225" y="4419600"/>
          <p14:tracePt t="42310" x="2811463" y="4437063"/>
          <p14:tracePt t="42318" x="2805113" y="4449763"/>
          <p14:tracePt t="42326" x="2805113" y="4467225"/>
          <p14:tracePt t="42334" x="2798763" y="4479925"/>
          <p14:tracePt t="42343" x="2792413" y="4491038"/>
          <p14:tracePt t="42350" x="2792413" y="4497388"/>
          <p14:tracePt t="42359" x="2792413" y="4510088"/>
          <p14:tracePt t="42375" x="2792413" y="4514850"/>
          <p14:tracePt t="42486" x="2787650" y="4514850"/>
          <p14:tracePt t="42510" x="2787650" y="4503738"/>
          <p14:tracePt t="42518" x="2787650" y="4491038"/>
          <p14:tracePt t="42526" x="2787650" y="4467225"/>
          <p14:tracePt t="42534" x="2787650" y="4449763"/>
          <p14:tracePt t="42542" x="2792413" y="4437063"/>
          <p14:tracePt t="42550" x="2798763" y="4425950"/>
          <p14:tracePt t="42559" x="2798763" y="4413250"/>
          <p14:tracePt t="42566" x="2805113" y="4402138"/>
          <p14:tracePt t="42577" x="2811463" y="4395788"/>
          <p14:tracePt t="42582" x="2811463" y="4384675"/>
          <p14:tracePt t="42592" x="2816225" y="4384675"/>
          <p14:tracePt t="42609" x="2816225" y="4378325"/>
          <p14:tracePt t="42615" x="2816225" y="4371975"/>
          <p14:tracePt t="42624" x="2816225" y="4365625"/>
          <p14:tracePt t="42742" x="2811463" y="4365625"/>
          <p14:tracePt t="42758" x="2811463" y="4371975"/>
          <p14:tracePt t="42766" x="2805113" y="4384675"/>
          <p14:tracePt t="42774" x="2798763" y="4395788"/>
          <p14:tracePt t="42782" x="2792413" y="4408488"/>
          <p14:tracePt t="42791" x="2792413" y="4419600"/>
          <p14:tracePt t="42798" x="2792413" y="4432300"/>
          <p14:tracePt t="42807" x="2792413" y="4443413"/>
          <p14:tracePt t="42815" x="2792413" y="4456113"/>
          <p14:tracePt t="42823" x="2792413" y="4467225"/>
          <p14:tracePt t="42839" x="2798763" y="4473575"/>
          <p14:tracePt t="42854" x="2805113" y="4479925"/>
          <p14:tracePt t="42870" x="2816225" y="4479925"/>
          <p14:tracePt t="42878" x="2822575" y="4479925"/>
          <p14:tracePt t="42886" x="2828925" y="4479925"/>
          <p14:tracePt t="42894" x="2835275" y="4479925"/>
          <p14:tracePt t="42902" x="2840038" y="4479925"/>
          <p14:tracePt t="42910" x="2846388" y="4479925"/>
          <p14:tracePt t="42926" x="2852738" y="4479925"/>
          <p14:tracePt t="42966" x="2852738" y="4473575"/>
          <p14:tracePt t="42982" x="2840038" y="4467225"/>
          <p14:tracePt t="42990" x="2828925" y="4467225"/>
          <p14:tracePt t="42998" x="2811463" y="4462463"/>
          <p14:tracePt t="43006" x="2787650" y="4449763"/>
          <p14:tracePt t="43013" x="2744788" y="4437063"/>
          <p14:tracePt t="43022" x="2703513" y="4432300"/>
          <p14:tracePt t="43030" x="2667000" y="4425950"/>
          <p14:tracePt t="43039" x="2636838" y="4419600"/>
          <p14:tracePt t="43046" x="2613025" y="4413250"/>
          <p14:tracePt t="43055" x="2595563" y="4413250"/>
          <p14:tracePt t="43069" x="2589213" y="4408488"/>
          <p14:tracePt t="43078" x="2578100" y="4402138"/>
          <p14:tracePt t="43094" x="2565400" y="4402138"/>
          <p14:tracePt t="43102" x="2559050" y="4395788"/>
          <p14:tracePt t="43118" x="2559050" y="4389438"/>
          <p14:tracePt t="43126" x="2559050" y="4384675"/>
          <p14:tracePt t="43134" x="2559050" y="4378325"/>
          <p14:tracePt t="43142" x="2559050" y="4371975"/>
          <p14:tracePt t="43150" x="2559050" y="4365625"/>
          <p14:tracePt t="43158" x="2565400" y="4359275"/>
          <p14:tracePt t="43166" x="2571750" y="4348163"/>
          <p14:tracePt t="43175" x="2582863" y="4341813"/>
          <p14:tracePt t="43182" x="2595563" y="4330700"/>
          <p14:tracePt t="43191" x="2619375" y="4318000"/>
          <p14:tracePt t="43198" x="2655888" y="4306888"/>
          <p14:tracePt t="43207" x="2697163" y="4300538"/>
          <p14:tracePt t="43214" x="2733675" y="4287838"/>
          <p14:tracePt t="43223" x="2762250" y="4281488"/>
          <p14:tracePt t="43230" x="2792413" y="4281488"/>
          <p14:tracePt t="43239" x="2816225" y="4281488"/>
          <p14:tracePt t="43246" x="2828925" y="4281488"/>
          <p14:tracePt t="43254" x="2846388" y="4281488"/>
          <p14:tracePt t="43262" x="2852738" y="4287838"/>
          <p14:tracePt t="43270" x="2863850" y="4306888"/>
          <p14:tracePt t="43278" x="2870200" y="4318000"/>
          <p14:tracePt t="43286" x="2882900" y="4335463"/>
          <p14:tracePt t="43294" x="2889250" y="4354513"/>
          <p14:tracePt t="43302" x="2894013" y="4378325"/>
          <p14:tracePt t="43310" x="2894013" y="4408488"/>
          <p14:tracePt t="43318" x="2894013" y="4437063"/>
          <p14:tracePt t="43326" x="2894013" y="4462463"/>
          <p14:tracePt t="43334" x="2894013" y="4479925"/>
          <p14:tracePt t="43342" x="2894013" y="4497388"/>
          <p14:tracePt t="43350" x="2894013" y="4514850"/>
          <p14:tracePt t="43358" x="2894013" y="4521200"/>
          <p14:tracePt t="43366" x="2894013" y="4533900"/>
          <p14:tracePt t="43374" x="2894013" y="4538663"/>
          <p14:tracePt t="43382" x="2900363" y="4545013"/>
          <p14:tracePt t="43414" x="2900363" y="4551363"/>
          <p14:tracePt t="43439" x="2900363" y="4557713"/>
          <p14:tracePt t="43486" x="2906713" y="4557713"/>
          <p14:tracePt t="43534" x="2906713" y="4538663"/>
          <p14:tracePt t="43542" x="2913063" y="4521200"/>
          <p14:tracePt t="43550" x="2913063" y="4510088"/>
          <p14:tracePt t="43558" x="2913063" y="4491038"/>
          <p14:tracePt t="43566" x="2913063" y="4473575"/>
          <p14:tracePt t="43574" x="2917825" y="4449763"/>
          <p14:tracePt t="43582" x="2917825" y="4443413"/>
          <p14:tracePt t="43591" x="2917825" y="4432300"/>
          <p14:tracePt t="43598" x="2917825" y="4425950"/>
          <p14:tracePt t="43607" x="2917825" y="4413250"/>
          <p14:tracePt t="43623" x="2917825" y="4408488"/>
          <p14:tracePt t="43678" x="2917825" y="4413250"/>
          <p14:tracePt t="43687" x="2906713" y="4425950"/>
          <p14:tracePt t="43694" x="2900363" y="4437063"/>
          <p14:tracePt t="43702" x="2889250" y="4456113"/>
          <p14:tracePt t="43710" x="2876550" y="4462463"/>
          <p14:tracePt t="43718" x="2859088" y="4467225"/>
          <p14:tracePt t="43726" x="2835275" y="4473575"/>
          <p14:tracePt t="43734" x="2811463" y="4479925"/>
          <p14:tracePt t="43742" x="2792413" y="4479925"/>
          <p14:tracePt t="43750" x="2774950" y="4479925"/>
          <p14:tracePt t="43758" x="2757488" y="4479925"/>
          <p14:tracePt t="43766" x="2751138" y="4479925"/>
          <p14:tracePt t="43830" x="2744788" y="4479925"/>
          <p14:tracePt t="43886" x="2744788" y="4473575"/>
          <p14:tracePt t="43894" x="2744788" y="4467225"/>
          <p14:tracePt t="43902" x="2757488" y="4456113"/>
          <p14:tracePt t="43910" x="2762250" y="4443413"/>
          <p14:tracePt t="43918" x="2781300" y="4413250"/>
          <p14:tracePt t="43926" x="2792413" y="4389438"/>
          <p14:tracePt t="43934" x="2798763" y="4365625"/>
          <p14:tracePt t="43943" x="2805113" y="4341813"/>
          <p14:tracePt t="43950" x="2811463" y="4324350"/>
          <p14:tracePt t="43959" x="2816225" y="4318000"/>
          <p14:tracePt t="43966" x="2816225" y="4306888"/>
          <p14:tracePt t="44014" x="2811463" y="4311650"/>
          <p14:tracePt t="44022" x="2792413" y="4324350"/>
          <p14:tracePt t="44030" x="2781300" y="4348163"/>
          <p14:tracePt t="44038" x="2762250" y="4359275"/>
          <p14:tracePt t="44046" x="2751138" y="4378325"/>
          <p14:tracePt t="44054" x="2738438" y="4395788"/>
          <p14:tracePt t="44062" x="2720975" y="4408488"/>
          <p14:tracePt t="44069" x="2714625" y="4413250"/>
          <p14:tracePt t="44077" x="2709863" y="4419600"/>
          <p14:tracePt t="44126" x="2703513" y="4419600"/>
          <p14:tracePt t="44134" x="2697163" y="4419600"/>
          <p14:tracePt t="44142" x="2690813" y="4419600"/>
          <p14:tracePt t="44150" x="2690813" y="4408488"/>
          <p14:tracePt t="44158" x="2679700" y="4395788"/>
          <p14:tracePt t="44166" x="2667000" y="4371975"/>
          <p14:tracePt t="44175" x="2667000" y="4348163"/>
          <p14:tracePt t="44182" x="2655888" y="4300538"/>
          <p14:tracePt t="44191" x="2649538" y="4246563"/>
          <p14:tracePt t="44198" x="2636838" y="4198938"/>
          <p14:tracePt t="44207" x="2632075" y="4132263"/>
          <p14:tracePt t="44214" x="2625725" y="4084638"/>
          <p14:tracePt t="44223" x="2625725" y="4049713"/>
          <p14:tracePt t="44230" x="2625725" y="4006850"/>
          <p14:tracePt t="44239" x="2625725" y="3971925"/>
          <p14:tracePt t="44246" x="2636838" y="3952875"/>
          <p14:tracePt t="44256" x="2643188" y="3941763"/>
          <p14:tracePt t="44262" x="2655888" y="3935413"/>
          <p14:tracePt t="44271" x="2660650" y="3929063"/>
          <p14:tracePt t="44278" x="2667000" y="3929063"/>
          <p14:tracePt t="44287" x="2673350" y="3929063"/>
          <p14:tracePt t="44294" x="2703513" y="3935413"/>
          <p14:tracePt t="44303" x="2714625" y="3948113"/>
          <p14:tracePt t="44310" x="2744788" y="3971925"/>
          <p14:tracePt t="44318" x="2781300" y="3989388"/>
          <p14:tracePt t="44326" x="2811463" y="4019550"/>
          <p14:tracePt t="44334" x="2828925" y="4043363"/>
          <p14:tracePt t="44342" x="2852738" y="4067175"/>
          <p14:tracePt t="44350" x="2876550" y="4097338"/>
          <p14:tracePt t="44359" x="2894013" y="4127500"/>
          <p14:tracePt t="44366" x="2913063" y="4156075"/>
          <p14:tracePt t="44376" x="2924175" y="4175125"/>
          <p14:tracePt t="44382" x="2936875" y="4192588"/>
          <p14:tracePt t="44392" x="2941638" y="4210050"/>
          <p14:tracePt t="44398" x="2941638" y="4229100"/>
          <p14:tracePt t="44408" x="2947988" y="4246563"/>
          <p14:tracePt t="44414" x="2947988" y="4264025"/>
          <p14:tracePt t="44423" x="2947988" y="4281488"/>
          <p14:tracePt t="44430" x="2947988" y="4300538"/>
          <p14:tracePt t="44439" x="2947988" y="4318000"/>
          <p14:tracePt t="44446" x="2947988" y="4335463"/>
          <p14:tracePt t="44457" x="2936875" y="4348163"/>
          <p14:tracePt t="44462" x="2930525" y="4359275"/>
          <p14:tracePt t="44471" x="2924175" y="4365625"/>
          <p14:tracePt t="44478" x="2917825" y="4371975"/>
          <p14:tracePt t="44550" x="2913063" y="4371975"/>
          <p14:tracePt t="44607" x="2906713" y="4371975"/>
          <p14:tracePt t="44622" x="2900363" y="4371975"/>
          <p14:tracePt t="44638" x="2894013" y="4371975"/>
          <p14:tracePt t="44646" x="2882900" y="4371975"/>
          <p14:tracePt t="44655" x="2870200" y="4378325"/>
          <p14:tracePt t="44662" x="2863850" y="4384675"/>
          <p14:tracePt t="44671" x="2852738" y="4395788"/>
          <p14:tracePt t="44678" x="2846388" y="4402138"/>
          <p14:tracePt t="44687" x="2835275" y="4413250"/>
          <p14:tracePt t="44694" x="2822575" y="4425950"/>
          <p14:tracePt t="44702" x="2816225" y="4437063"/>
          <p14:tracePt t="44710" x="2811463" y="4449763"/>
          <p14:tracePt t="44718" x="2805113" y="4462463"/>
          <p14:tracePt t="44726" x="2798763" y="4467225"/>
          <p14:tracePt t="44734" x="2792413" y="4473575"/>
          <p14:tracePt t="44798" x="2792413" y="4467225"/>
          <p14:tracePt t="44806" x="2792413" y="4449763"/>
          <p14:tracePt t="44814" x="2792413" y="4425950"/>
          <p14:tracePt t="44822" x="2792413" y="4413250"/>
          <p14:tracePt t="44830" x="2798763" y="4402138"/>
          <p14:tracePt t="44839" x="2798763" y="4395788"/>
          <p14:tracePt t="44846" x="2805113" y="4389438"/>
          <p14:tracePt t="44878" x="2811463" y="4384675"/>
          <p14:tracePt t="44982" x="2805113" y="4384675"/>
          <p14:tracePt t="44998" x="2805113" y="4389438"/>
          <p14:tracePt t="45007" x="2798763" y="4395788"/>
          <p14:tracePt t="45014" x="2798763" y="4402138"/>
          <p14:tracePt t="45133" x="2792413" y="4402138"/>
          <p14:tracePt t="45142" x="2792413" y="4395788"/>
          <p14:tracePt t="45150" x="2792413" y="4384675"/>
          <p14:tracePt t="45157" x="2781300" y="4359275"/>
          <p14:tracePt t="45166" x="2774950" y="4341813"/>
          <p14:tracePt t="45173" x="2774950" y="4324350"/>
          <p14:tracePt t="45182" x="2774950" y="4300538"/>
          <p14:tracePt t="45191" x="2774950" y="4257675"/>
          <p14:tracePt t="45198" x="2787650" y="4222750"/>
          <p14:tracePt t="45206" x="2805113" y="4175125"/>
          <p14:tracePt t="45214" x="2828925" y="4127500"/>
          <p14:tracePt t="45223" x="2863850" y="4067175"/>
          <p14:tracePt t="45230" x="2900363" y="4013200"/>
          <p14:tracePt t="45239" x="2954338" y="3959225"/>
          <p14:tracePt t="45246" x="3019425" y="3922713"/>
          <p14:tracePt t="45256" x="3086100" y="3887788"/>
          <p14:tracePt t="45262" x="3170238" y="3857625"/>
          <p14:tracePt t="45272" x="3252788" y="3844925"/>
          <p14:tracePt t="45278" x="3330575" y="3840163"/>
          <p14:tracePt t="45286" x="3397250" y="3840163"/>
          <p14:tracePt t="45294" x="3451225" y="3840163"/>
          <p14:tracePt t="45302" x="3516313" y="3851275"/>
          <p14:tracePt t="45310" x="3563938" y="3870325"/>
          <p14:tracePt t="45318" x="3606800" y="3894138"/>
          <p14:tracePt t="45326" x="3641725" y="3917950"/>
          <p14:tracePt t="45334" x="3678238" y="3941763"/>
          <p14:tracePt t="45342" x="3719513" y="3976688"/>
          <p14:tracePt t="45350" x="3756025" y="4019550"/>
          <p14:tracePt t="45361" x="3790950" y="4067175"/>
          <p14:tracePt t="45366" x="3827463" y="4108450"/>
          <p14:tracePt t="45374" x="3857625" y="4162425"/>
          <p14:tracePt t="45382" x="3892550" y="4216400"/>
          <p14:tracePt t="45391" x="3922713" y="4270375"/>
          <p14:tracePt t="45398" x="3952875" y="4324350"/>
          <p14:tracePt t="45406" x="3976688" y="4359275"/>
          <p14:tracePt t="45414" x="3994150" y="4395788"/>
          <p14:tracePt t="45423" x="4006850" y="4419600"/>
          <p14:tracePt t="45430" x="4019550" y="4432300"/>
          <p14:tracePt t="45439" x="4019550" y="4443413"/>
          <p14:tracePt t="45447" x="4024313" y="4449763"/>
          <p14:tracePt t="45456" x="4024313" y="4456113"/>
          <p14:tracePt t="45566" x="4024313" y="4462463"/>
          <p14:tracePt t="45582" x="4030663" y="4462463"/>
          <p14:tracePt t="45590" x="4037013" y="4462463"/>
          <p14:tracePt t="45598" x="4037013" y="4456113"/>
          <p14:tracePt t="45606" x="4043363" y="4449763"/>
          <p14:tracePt t="45630" x="4054475" y="4449763"/>
          <p14:tracePt t="45638" x="4060825" y="4449763"/>
          <p14:tracePt t="45655" x="4071938" y="4449763"/>
          <p14:tracePt t="45663" x="4090988" y="4449763"/>
          <p14:tracePt t="45672" x="4108450" y="4449763"/>
          <p14:tracePt t="45678" x="4121150" y="4462463"/>
          <p14:tracePt t="45687" x="4132263" y="4467225"/>
          <p14:tracePt t="45694" x="4144963" y="4473575"/>
          <p14:tracePt t="45702" x="4156075" y="4479925"/>
          <p14:tracePt t="45710" x="4162425" y="4486275"/>
          <p14:tracePt t="45718" x="4168775" y="4486275"/>
          <p14:tracePt t="45726" x="4173538" y="4486275"/>
          <p14:tracePt t="45734" x="4179888" y="4486275"/>
          <p14:tracePt t="45750" x="4186238" y="4486275"/>
          <p14:tracePt t="45774" x="4192588" y="4486275"/>
          <p14:tracePt t="45838" x="4198938" y="4486275"/>
          <p14:tracePt t="45847" x="4203700" y="4486275"/>
          <p14:tracePt t="45871" x="4210050" y="4486275"/>
          <p14:tracePt t="45879" x="4216400" y="4486275"/>
          <p14:tracePt t="45886" x="4222750" y="4479925"/>
          <p14:tracePt t="45894" x="4227513" y="4479925"/>
          <p14:tracePt t="45902" x="4233863" y="4473575"/>
          <p14:tracePt t="45911" x="4240213" y="4467225"/>
          <p14:tracePt t="45918" x="4246563" y="4467225"/>
          <p14:tracePt t="45926" x="4251325" y="4456113"/>
          <p14:tracePt t="45934" x="4270375" y="4456113"/>
          <p14:tracePt t="45942" x="4281488" y="4449763"/>
          <p14:tracePt t="45950" x="4300538" y="4443413"/>
          <p14:tracePt t="45958" x="4311650" y="4443413"/>
          <p14:tracePt t="45966" x="4318000" y="4443413"/>
          <p14:tracePt t="45975" x="4329113" y="4443413"/>
          <p14:tracePt t="45982" x="4348163" y="4443413"/>
          <p14:tracePt t="45990" x="4352925" y="4443413"/>
          <p14:tracePt t="46007" x="4359275" y="4443413"/>
          <p14:tracePt t="46054" x="4365625" y="4443413"/>
          <p14:tracePt t="46062" x="4371975" y="4443413"/>
          <p14:tracePt t="46078" x="4378325" y="4456113"/>
          <p14:tracePt t="46086" x="4383088" y="4462463"/>
          <p14:tracePt t="46095" x="4383088" y="4467225"/>
          <p14:tracePt t="46110" x="4383088" y="4473575"/>
          <p14:tracePt t="46134" x="4383088" y="4479925"/>
          <p14:tracePt t="46150" x="4389438" y="4479925"/>
          <p14:tracePt t="46174" x="4395788" y="4479925"/>
          <p14:tracePt t="46278" x="4402138" y="4479925"/>
          <p14:tracePt t="46286" x="4406900" y="4486275"/>
          <p14:tracePt t="46302" x="4413250" y="4486275"/>
          <p14:tracePt t="46310" x="4419600" y="4486275"/>
          <p14:tracePt t="46318" x="4430713" y="4486275"/>
          <p14:tracePt t="46326" x="4449763" y="4486275"/>
          <p14:tracePt t="46334" x="4456113" y="4486275"/>
          <p14:tracePt t="46342" x="4460875" y="4486275"/>
          <p14:tracePt t="46350" x="4473575" y="4486275"/>
          <p14:tracePt t="46358" x="4479925" y="4486275"/>
          <p14:tracePt t="46366" x="4484688" y="4486275"/>
          <p14:tracePt t="46478" x="4479925" y="4486275"/>
          <p14:tracePt t="46486" x="4467225" y="4491038"/>
          <p14:tracePt t="46494" x="4460875" y="4491038"/>
          <p14:tracePt t="46502" x="4456113" y="4497388"/>
          <p14:tracePt t="46518" x="4449763" y="4497388"/>
          <p14:tracePt t="46534" x="4443413" y="4497388"/>
          <p14:tracePt t="46542" x="4437063" y="4497388"/>
          <p14:tracePt t="46574" x="4430713" y="4497388"/>
          <p14:tracePt t="46606" x="4425950" y="4497388"/>
          <p14:tracePt t="46624" x="4413250" y="4497388"/>
          <p14:tracePt t="46631" x="4406900" y="4497388"/>
          <p14:tracePt t="46639" x="4395788" y="4497388"/>
          <p14:tracePt t="46646" x="4383088" y="4497388"/>
          <p14:tracePt t="46656" x="4365625" y="4497388"/>
          <p14:tracePt t="46662" x="4348163" y="4497388"/>
          <p14:tracePt t="46672" x="4324350" y="4497388"/>
          <p14:tracePt t="46678" x="4281488" y="4497388"/>
          <p14:tracePt t="46686" x="4264025" y="4491038"/>
          <p14:tracePt t="46694" x="4240213" y="4491038"/>
          <p14:tracePt t="46703" x="4222750" y="4486275"/>
          <p14:tracePt t="46710" x="4210050" y="4479925"/>
          <p14:tracePt t="46718" x="4203700" y="4473575"/>
          <p14:tracePt t="46726" x="4192588" y="4473575"/>
          <p14:tracePt t="46734" x="4179888" y="4473575"/>
          <p14:tracePt t="46742" x="4173538" y="4467225"/>
          <p14:tracePt t="46751" x="4162425" y="4462463"/>
          <p14:tracePt t="46758" x="4149725" y="4449763"/>
          <p14:tracePt t="46766" x="4144963" y="4443413"/>
          <p14:tracePt t="46776" x="4132263" y="4432300"/>
          <p14:tracePt t="46783" x="4125913" y="4432300"/>
          <p14:tracePt t="46791" x="4121150" y="4425950"/>
          <p14:tracePt t="46798" x="4121150" y="4419600"/>
          <p14:tracePt t="46807" x="4114800" y="4419600"/>
          <p14:tracePt t="46846" x="4114800" y="4413250"/>
          <p14:tracePt t="46855" x="4114800" y="4402138"/>
          <p14:tracePt t="46871" x="4114800" y="4389438"/>
          <p14:tracePt t="46878" x="4121150" y="4378325"/>
          <p14:tracePt t="46886" x="4125913" y="4371975"/>
          <p14:tracePt t="46894" x="4138613" y="4365625"/>
          <p14:tracePt t="46902" x="4162425" y="4354513"/>
          <p14:tracePt t="46910" x="4179888" y="4348163"/>
          <p14:tracePt t="46918" x="4203700" y="4341813"/>
          <p14:tracePt t="46926" x="4222750" y="4341813"/>
          <p14:tracePt t="46935" x="4251325" y="4341813"/>
          <p14:tracePt t="46942" x="4270375" y="4354513"/>
          <p14:tracePt t="46950" x="4294188" y="4365625"/>
          <p14:tracePt t="46958" x="4305300" y="4384675"/>
          <p14:tracePt t="46967" x="4324350" y="4395788"/>
          <p14:tracePt t="46975" x="4324350" y="4408488"/>
          <p14:tracePt t="46982" x="4329113" y="4419600"/>
          <p14:tracePt t="46991" x="4329113" y="4432300"/>
          <p14:tracePt t="46998" x="4329113" y="4443413"/>
          <p14:tracePt t="47007" x="4329113" y="4462463"/>
          <p14:tracePt t="47014" x="4324350" y="4473575"/>
          <p14:tracePt t="47023" x="4311650" y="4486275"/>
          <p14:tracePt t="47030" x="4300538" y="4503738"/>
          <p14:tracePt t="47039" x="4281488" y="4503738"/>
          <p14:tracePt t="47046" x="4264025" y="4510088"/>
          <p14:tracePt t="47055" x="4233863" y="4514850"/>
          <p14:tracePt t="47062" x="4210050" y="4514850"/>
          <p14:tracePt t="47072" x="4179888" y="4514850"/>
          <p14:tracePt t="47078" x="4138613" y="4514850"/>
          <p14:tracePt t="47090" x="4114800" y="4510088"/>
          <p14:tracePt t="47094" x="4097338" y="4510088"/>
          <p14:tracePt t="47102" x="4084638" y="4503738"/>
          <p14:tracePt t="47126" x="4078288" y="4497388"/>
          <p14:tracePt t="47142" x="4078288" y="4479925"/>
          <p14:tracePt t="47150" x="4084638" y="4467225"/>
          <p14:tracePt t="47158" x="4097338" y="4456113"/>
          <p14:tracePt t="47166" x="4108450" y="4437063"/>
          <p14:tracePt t="47174" x="4121150" y="4425950"/>
          <p14:tracePt t="47182" x="4144963" y="4408488"/>
          <p14:tracePt t="47192" x="4162425" y="4408488"/>
          <p14:tracePt t="47198" x="4173538" y="4402138"/>
          <p14:tracePt t="47207" x="4179888" y="4402138"/>
          <p14:tracePt t="47214" x="4192588" y="4402138"/>
          <p14:tracePt t="47222" x="4203700" y="4402138"/>
          <p14:tracePt t="47245" x="4210050" y="4402138"/>
          <p14:tracePt t="47262" x="4210050" y="4413250"/>
          <p14:tracePt t="47271" x="4210050" y="4419600"/>
          <p14:tracePt t="47278" x="4210050" y="4432300"/>
          <p14:tracePt t="47286" x="4203700" y="4443413"/>
          <p14:tracePt t="47294" x="4198938" y="4449763"/>
          <p14:tracePt t="47302" x="4186238" y="4462463"/>
          <p14:tracePt t="47310" x="4173538" y="4462463"/>
          <p14:tracePt t="47318" x="4156075" y="4467225"/>
          <p14:tracePt t="47326" x="4149725" y="4467225"/>
          <p14:tracePt t="47342" x="4144963" y="4467225"/>
          <p14:tracePt t="47382" x="4138613" y="4467225"/>
          <p14:tracePt t="47406" x="4138613" y="4462463"/>
          <p14:tracePt t="47422" x="4138613" y="4456113"/>
          <p14:tracePt t="47430" x="4144963" y="4456113"/>
          <p14:tracePt t="47438" x="4144963" y="4449763"/>
          <p14:tracePt t="47470" x="4149725" y="4443413"/>
          <p14:tracePt t="47486" x="4156075" y="4443413"/>
          <p14:tracePt t="47510" x="4162425" y="4437063"/>
          <p14:tracePt t="47518" x="4168775" y="4437063"/>
          <p14:tracePt t="47526" x="4173538" y="4437063"/>
          <p14:tracePt t="47534" x="4179888" y="4432300"/>
          <p14:tracePt t="47550" x="4186238" y="4425950"/>
          <p14:tracePt t="47566" x="4192588" y="4425950"/>
          <p14:tracePt t="47582" x="4192588" y="4419600"/>
          <p14:tracePt t="47590" x="4192588" y="4413250"/>
          <p14:tracePt t="47598" x="4203700" y="4408488"/>
          <p14:tracePt t="47607" x="4203700" y="4402138"/>
          <p14:tracePt t="47614" x="4210050" y="4395788"/>
          <p14:tracePt t="47624" x="4216400" y="4389438"/>
          <p14:tracePt t="47630" x="4222750" y="4384675"/>
          <p14:tracePt t="47639" x="4227513" y="4371975"/>
          <p14:tracePt t="47646" x="4233863" y="4365625"/>
          <p14:tracePt t="47655" x="4246563" y="4359275"/>
          <p14:tracePt t="47662" x="4251325" y="4354513"/>
          <p14:tracePt t="47678" x="4264025" y="4354513"/>
          <p14:tracePt t="47686" x="4270375" y="4354513"/>
          <p14:tracePt t="47694" x="4276725" y="4348163"/>
          <p14:tracePt t="47702" x="4281488" y="4348163"/>
          <p14:tracePt t="47710" x="4287838" y="4348163"/>
          <p14:tracePt t="47718" x="4300538" y="4348163"/>
          <p14:tracePt t="47726" x="4305300" y="4348163"/>
          <p14:tracePt t="47734" x="4311650" y="4348163"/>
          <p14:tracePt t="47742" x="4324350" y="4348163"/>
          <p14:tracePt t="47750" x="4329113" y="4348163"/>
          <p14:tracePt t="47758" x="4329113" y="4354513"/>
          <p14:tracePt t="47766" x="4335463" y="4354513"/>
          <p14:tracePt t="47774" x="4341813" y="4365625"/>
          <p14:tracePt t="47790" x="4341813" y="4378325"/>
          <p14:tracePt t="47798" x="4335463" y="4384675"/>
          <p14:tracePt t="47808" x="4324350" y="4389438"/>
          <p14:tracePt t="47814" x="4318000" y="4402138"/>
          <p14:tracePt t="47822" x="4305300" y="4408488"/>
          <p14:tracePt t="47830" x="4281488" y="4413250"/>
          <p14:tracePt t="47838" x="4276725" y="4419600"/>
          <p14:tracePt t="47846" x="4270375" y="4419600"/>
          <p14:tracePt t="47855" x="4264025" y="4425950"/>
          <p14:tracePt t="48174" x="4281488" y="4419600"/>
          <p14:tracePt t="48182" x="4300538" y="4408488"/>
          <p14:tracePt t="48191" x="4318000" y="4408488"/>
          <p14:tracePt t="48198" x="4341813" y="4395788"/>
          <p14:tracePt t="48206" x="4378325" y="4384675"/>
          <p14:tracePt t="48214" x="4413250" y="4371975"/>
          <p14:tracePt t="48224" x="4449763" y="4359275"/>
          <p14:tracePt t="48230" x="4491038" y="4354513"/>
          <p14:tracePt t="48238" x="4533900" y="4348163"/>
          <p14:tracePt t="48246" x="4562475" y="4348163"/>
          <p14:tracePt t="48255" x="4605338" y="4348163"/>
          <p14:tracePt t="48262" x="4635500" y="4348163"/>
          <p14:tracePt t="48271" x="4670425" y="4348163"/>
          <p14:tracePt t="48278" x="4706938" y="4348163"/>
          <p14:tracePt t="48286" x="4741863" y="4354513"/>
          <p14:tracePt t="48294" x="4778375" y="4365625"/>
          <p14:tracePt t="48301" x="4814888" y="4384675"/>
          <p14:tracePt t="48310" x="4849813" y="4402138"/>
          <p14:tracePt t="48318" x="4879975" y="4419600"/>
          <p14:tracePt t="48326" x="4910138" y="4437063"/>
          <p14:tracePt t="48334" x="4940300" y="4449763"/>
          <p14:tracePt t="48342" x="4957763" y="4462463"/>
          <p14:tracePt t="48350" x="4970463" y="4473575"/>
          <p14:tracePt t="48358" x="4975225" y="4473575"/>
          <p14:tracePt t="48374" x="4981575" y="4473575"/>
          <p14:tracePt t="48390" x="4987925" y="4479925"/>
          <p14:tracePt t="48430" x="4981575" y="4486275"/>
          <p14:tracePt t="48438" x="4975225" y="4486275"/>
          <p14:tracePt t="48446" x="4945063" y="4486275"/>
          <p14:tracePt t="48456" x="4903788" y="4479925"/>
          <p14:tracePt t="48462" x="4856163" y="4467225"/>
          <p14:tracePt t="48472" x="4791075" y="4456113"/>
          <p14:tracePt t="48478" x="4700588" y="4432300"/>
          <p14:tracePt t="48488" x="4605338" y="4413250"/>
          <p14:tracePt t="48494" x="4491038" y="4389438"/>
          <p14:tracePt t="48503" x="4378325" y="4365625"/>
          <p14:tracePt t="48510" x="4300538" y="4348163"/>
          <p14:tracePt t="48518" x="4227513" y="4335463"/>
          <p14:tracePt t="48526" x="4179888" y="4324350"/>
          <p14:tracePt t="48534" x="4144963" y="4306888"/>
          <p14:tracePt t="48542" x="4125913" y="4294188"/>
          <p14:tracePt t="48550" x="4121150" y="4281488"/>
          <p14:tracePt t="48558" x="4121150" y="4270375"/>
          <p14:tracePt t="48566" x="4121150" y="4252913"/>
          <p14:tracePt t="48574" x="4144963" y="4233863"/>
          <p14:tracePt t="48582" x="4179888" y="4222750"/>
          <p14:tracePt t="48590" x="4216400" y="4205288"/>
          <p14:tracePt t="48598" x="4257675" y="4186238"/>
          <p14:tracePt t="48607" x="4305300" y="4168775"/>
          <p14:tracePt t="48614" x="4352925" y="4156075"/>
          <p14:tracePt t="48627" x="4406900" y="4151313"/>
          <p14:tracePt t="48632" x="4443413" y="4151313"/>
          <p14:tracePt t="48640" x="4491038" y="4151313"/>
          <p14:tracePt t="48646" x="4557713" y="4151313"/>
          <p14:tracePt t="48655" x="4616450" y="4168775"/>
          <p14:tracePt t="48662" x="4683125" y="4186238"/>
          <p14:tracePt t="48671" x="4737100" y="4205288"/>
          <p14:tracePt t="48678" x="4802188" y="4240213"/>
          <p14:tracePt t="48688" x="4867275" y="4270375"/>
          <p14:tracePt t="48694" x="4940300" y="4306888"/>
          <p14:tracePt t="48703" x="4994275" y="4335463"/>
          <p14:tracePt t="48710" x="5046663" y="4371975"/>
          <p14:tracePt t="48719" x="5100638" y="4395788"/>
          <p14:tracePt t="48726" x="5137150" y="4425950"/>
          <p14:tracePt t="48735" x="5154613" y="4449763"/>
          <p14:tracePt t="48742" x="5173663" y="4462463"/>
          <p14:tracePt t="48750" x="5178425" y="4473575"/>
          <p14:tracePt t="48758" x="5184775" y="4479925"/>
          <p14:tracePt t="48766" x="5184775" y="4491038"/>
          <p14:tracePt t="48774" x="5184775" y="4497388"/>
          <p14:tracePt t="48782" x="5184775" y="4510088"/>
          <p14:tracePt t="48790" x="5184775" y="4514850"/>
          <p14:tracePt t="48806" x="5178425" y="4521200"/>
          <p14:tracePt t="48830" x="5173663" y="4521200"/>
          <p14:tracePt t="48902" x="5167313" y="4510088"/>
          <p14:tracePt t="48918" x="5167313" y="4497388"/>
          <p14:tracePt t="48926" x="5167313" y="4486275"/>
          <p14:tracePt t="48935" x="5167313" y="4467225"/>
          <p14:tracePt t="48942" x="5167313" y="4449763"/>
          <p14:tracePt t="48950" x="5167313" y="4432300"/>
          <p14:tracePt t="48958" x="5173663" y="4419600"/>
          <p14:tracePt t="48966" x="5178425" y="4408488"/>
          <p14:tracePt t="48974" x="5184775" y="4402138"/>
          <p14:tracePt t="48982" x="5184775" y="4389438"/>
          <p14:tracePt t="48991" x="5197475" y="4389438"/>
          <p14:tracePt t="48998" x="5197475" y="4384675"/>
          <p14:tracePt t="49070" x="5197475" y="4402138"/>
          <p14:tracePt t="49078" x="5197475" y="4413250"/>
          <p14:tracePt t="49088" x="5197475" y="4419600"/>
          <p14:tracePt t="49094" x="5197475" y="4425950"/>
          <p14:tracePt t="49104" x="5197475" y="4437063"/>
          <p14:tracePt t="49110" x="5197475" y="4443413"/>
          <p14:tracePt t="49246" x="5197475" y="4437063"/>
          <p14:tracePt t="49255" x="5197475" y="4432300"/>
          <p14:tracePt t="49262" x="5197475" y="4419600"/>
          <p14:tracePt t="49271" x="5197475" y="4413250"/>
          <p14:tracePt t="49278" x="5197475" y="4408488"/>
          <p14:tracePt t="49288" x="5197475" y="4402138"/>
          <p14:tracePt t="49310" x="5202238" y="4402138"/>
          <p14:tracePt t="49318" x="5208588" y="4402138"/>
          <p14:tracePt t="49334" x="5214938" y="4402138"/>
          <p14:tracePt t="49438" x="5208588" y="4408488"/>
          <p14:tracePt t="49446" x="5202238" y="4413250"/>
          <p14:tracePt t="49454" x="5191125" y="4425950"/>
          <p14:tracePt t="49462" x="5191125" y="4432300"/>
          <p14:tracePt t="49471" x="5184775" y="4437063"/>
          <p14:tracePt t="49606" x="5184775" y="4432300"/>
          <p14:tracePt t="49614" x="5184775" y="4419600"/>
          <p14:tracePt t="49622" x="5184775" y="4413250"/>
          <p14:tracePt t="49630" x="5184775" y="4395788"/>
          <p14:tracePt t="49646" x="5191125" y="4389438"/>
          <p14:tracePt t="49655" x="5197475" y="4384675"/>
          <p14:tracePt t="49671" x="5197475" y="4378325"/>
          <p14:tracePt t="49750" x="5197475" y="4384675"/>
          <p14:tracePt t="49758" x="5197475" y="4389438"/>
          <p14:tracePt t="49774" x="5197475" y="4402138"/>
          <p14:tracePt t="49790" x="5202238" y="4413250"/>
          <p14:tracePt t="49798" x="5208588" y="4419600"/>
          <p14:tracePt t="49894" x="5214938" y="4419600"/>
          <p14:tracePt t="49910" x="5221288" y="4419600"/>
          <p14:tracePt t="49934" x="5227638" y="4419600"/>
          <p14:tracePt t="49966" x="5232400" y="4419600"/>
          <p14:tracePt t="50182" x="5227638" y="4419600"/>
          <p14:tracePt t="50190" x="5221288" y="4419600"/>
          <p14:tracePt t="50206" x="5208588" y="4419600"/>
          <p14:tracePt t="50222" x="5202238" y="4419600"/>
          <p14:tracePt t="50230" x="5197475" y="4419600"/>
          <p14:tracePt t="50238" x="5191125" y="4419600"/>
          <p14:tracePt t="50246" x="5184775" y="4419600"/>
          <p14:tracePt t="50262" x="5173663" y="4413250"/>
          <p14:tracePt t="50294" x="5167313" y="4408488"/>
          <p14:tracePt t="50318" x="5160963" y="4408488"/>
          <p14:tracePt t="50366" x="5154613" y="4408488"/>
          <p14:tracePt t="50398" x="5149850" y="4408488"/>
          <p14:tracePt t="50406" x="5143500" y="4408488"/>
          <p14:tracePt t="50421" x="5130800" y="4413250"/>
          <p14:tracePt t="50437" x="5124450" y="4419600"/>
          <p14:tracePt t="50446" x="5119688" y="4419600"/>
          <p14:tracePt t="50462" x="5113338" y="4425950"/>
          <p14:tracePt t="50542" x="5113338" y="4432300"/>
          <p14:tracePt t="50550" x="5113338" y="4437063"/>
          <p14:tracePt t="50558" x="5119688" y="4449763"/>
          <p14:tracePt t="50574" x="5130800" y="4462463"/>
          <p14:tracePt t="50582" x="5137150" y="4462463"/>
          <p14:tracePt t="50590" x="5149850" y="4467225"/>
          <p14:tracePt t="50598" x="5160963" y="4473575"/>
          <p14:tracePt t="50606" x="5178425" y="4473575"/>
          <p14:tracePt t="50614" x="5184775" y="4479925"/>
          <p14:tracePt t="50632" x="5191125" y="4479925"/>
          <p14:tracePt t="50646" x="5197475" y="4479925"/>
          <p14:tracePt t="50806" x="5191125" y="4467225"/>
          <p14:tracePt t="50814" x="5184775" y="4456113"/>
          <p14:tracePt t="50822" x="5167313" y="4443413"/>
          <p14:tracePt t="50830" x="5154613" y="4432300"/>
          <p14:tracePt t="50839" x="5149850" y="4413250"/>
          <p14:tracePt t="50846" x="5137150" y="4402138"/>
          <p14:tracePt t="50855" x="5130800" y="4395788"/>
          <p14:tracePt t="50862" x="5124450" y="4384675"/>
          <p14:tracePt t="50886" x="5124450" y="4378325"/>
          <p14:tracePt t="50903" x="5124450" y="4365625"/>
          <p14:tracePt t="50910" x="5124450" y="4359275"/>
          <p14:tracePt t="50918" x="5130800" y="4354513"/>
          <p14:tracePt t="50927" x="5130800" y="4348163"/>
          <p14:tracePt t="50934" x="5137150" y="4341813"/>
          <p14:tracePt t="50943" x="5143500" y="4335463"/>
          <p14:tracePt t="50950" x="5149850" y="4330700"/>
          <p14:tracePt t="50959" x="5160963" y="4318000"/>
          <p14:tracePt t="50966" x="5167313" y="4300538"/>
          <p14:tracePt t="50974" x="5178425" y="4281488"/>
          <p14:tracePt t="50982" x="5184775" y="4270375"/>
          <p14:tracePt t="50990" x="5202238" y="4252913"/>
          <p14:tracePt t="50998" x="5214938" y="4229100"/>
          <p14:tracePt t="51007" x="5232400" y="4210050"/>
          <p14:tracePt t="51014" x="5251450" y="4179888"/>
          <p14:tracePt t="51023" x="5268913" y="4151313"/>
          <p14:tracePt t="51030" x="5292725" y="4108450"/>
          <p14:tracePt t="51038" x="5316538" y="4049713"/>
          <p14:tracePt t="51046" x="5334000" y="3989388"/>
          <p14:tracePt t="51054" x="5357813" y="3894138"/>
          <p14:tracePt t="51062" x="5381625" y="3767138"/>
          <p14:tracePt t="51071" x="5407025" y="3641725"/>
          <p14:tracePt t="51078" x="5454650" y="3509963"/>
          <p14:tracePt t="51089" x="5495925" y="3379788"/>
          <p14:tracePt t="51094" x="5526088" y="3289300"/>
          <p14:tracePt t="51104" x="5567363" y="3200400"/>
          <p14:tracePt t="51110" x="5603875" y="3140075"/>
          <p14:tracePt t="51118" x="5638800" y="3098800"/>
          <p14:tracePt t="51126" x="5675313" y="3068638"/>
          <p14:tracePt t="51134" x="5711825" y="3049588"/>
          <p14:tracePt t="51142" x="5735638" y="3032125"/>
          <p14:tracePt t="51150" x="5759450" y="3025775"/>
          <p14:tracePt t="51158" x="5765800" y="3025775"/>
          <p14:tracePt t="51167" x="5783263" y="3025775"/>
          <p14:tracePt t="51174" x="5800725" y="3044825"/>
          <p14:tracePt t="51182" x="5818188" y="3079750"/>
          <p14:tracePt t="51190" x="5830888" y="3122613"/>
          <p14:tracePt t="51198" x="5843588" y="3176588"/>
          <p14:tracePt t="51206" x="5854700" y="3228975"/>
          <p14:tracePt t="51215" x="5861050" y="3289300"/>
          <p14:tracePt t="51222" x="5872163" y="3343275"/>
          <p14:tracePt t="51231" x="5878513" y="3403600"/>
          <p14:tracePt t="51238" x="5895975" y="3457575"/>
          <p14:tracePt t="51247" x="5902325" y="3505200"/>
          <p14:tracePt t="51255" x="5902325" y="3546475"/>
          <p14:tracePt t="51263" x="5902325" y="3587750"/>
          <p14:tracePt t="51271" x="5902325" y="3613150"/>
          <p14:tracePt t="51278" x="5902325" y="3636963"/>
          <p14:tracePt t="51287" x="5902325" y="3654425"/>
          <p14:tracePt t="51294" x="5902325" y="3665538"/>
          <p14:tracePt t="51304" x="5902325" y="3678238"/>
          <p14:tracePt t="51310" x="5902325" y="3690938"/>
          <p14:tracePt t="51318" x="5902325" y="3702050"/>
          <p14:tracePt t="51326" x="5902325" y="3714750"/>
          <p14:tracePt t="51334" x="5902325" y="3725863"/>
          <p14:tracePt t="51342" x="5902325" y="3738563"/>
          <p14:tracePt t="51350" x="5902325" y="3743325"/>
          <p14:tracePt t="51358" x="5902325" y="3762375"/>
          <p14:tracePt t="51366" x="5895975" y="3767138"/>
          <p14:tracePt t="51374" x="5895975" y="3773488"/>
          <p14:tracePt t="51382" x="5895975" y="3779838"/>
          <p14:tracePt t="51390" x="5895975" y="3786188"/>
          <p14:tracePt t="51398" x="5891213" y="3797300"/>
          <p14:tracePt t="51406" x="5884863" y="3810000"/>
          <p14:tracePt t="51424" x="5884863" y="3816350"/>
          <p14:tracePt t="51431" x="5878513" y="3827463"/>
          <p14:tracePt t="51439" x="5872163" y="3833813"/>
          <p14:tracePt t="51678" x="5872163" y="3840163"/>
          <p14:tracePt t="51694" x="5872163" y="3851275"/>
          <p14:tracePt t="51703" x="5872163" y="3857625"/>
          <p14:tracePt t="51710" x="5878513" y="3863975"/>
          <p14:tracePt t="51718" x="5878513" y="3870325"/>
          <p14:tracePt t="51742" x="5884863" y="3875088"/>
          <p14:tracePt t="51750" x="5884863" y="3881438"/>
          <p14:tracePt t="51758" x="5895975" y="3887788"/>
          <p14:tracePt t="51766" x="5915025" y="3898900"/>
          <p14:tracePt t="51774" x="5926138" y="3911600"/>
          <p14:tracePt t="51782" x="5949950" y="3922713"/>
          <p14:tracePt t="51790" x="5969000" y="3941763"/>
          <p14:tracePt t="51798" x="5992813" y="3959225"/>
          <p14:tracePt t="51806" x="6003925" y="3976688"/>
          <p14:tracePt t="51814" x="6016625" y="3995738"/>
          <p14:tracePt t="51823" x="6022975" y="4019550"/>
          <p14:tracePt t="51830" x="6034088" y="4037013"/>
          <p14:tracePt t="51838" x="6046788" y="4054475"/>
          <p14:tracePt t="51846" x="6046788" y="4073525"/>
          <p14:tracePt t="51855" x="6051550" y="4090988"/>
          <p14:tracePt t="51862" x="6057900" y="4102100"/>
          <p14:tracePt t="51870" x="6064250" y="4121150"/>
          <p14:tracePt t="51878" x="6070600" y="4138613"/>
          <p14:tracePt t="51887" x="6070600" y="4156075"/>
          <p14:tracePt t="51894" x="6075363" y="4175125"/>
          <p14:tracePt t="51904" x="6081713" y="4192588"/>
          <p14:tracePt t="51910" x="6088063" y="4222750"/>
          <p14:tracePt t="51920" x="6088063" y="4240213"/>
          <p14:tracePt t="51926" x="6094413" y="4257675"/>
          <p14:tracePt t="51935" x="6100763" y="4270375"/>
          <p14:tracePt t="51942" x="6105525" y="4281488"/>
          <p14:tracePt t="51950" x="6105525" y="4287838"/>
          <p14:tracePt t="51958" x="6105525" y="4306888"/>
          <p14:tracePt t="51966" x="6111875" y="4324350"/>
          <p14:tracePt t="51974" x="6118225" y="4335463"/>
          <p14:tracePt t="51982" x="6124575" y="4348163"/>
          <p14:tracePt t="51990" x="6124575" y="4365625"/>
          <p14:tracePt t="51998" x="6129338" y="4384675"/>
          <p14:tracePt t="52006" x="6129338" y="4389438"/>
          <p14:tracePt t="52014" x="6135688" y="4402138"/>
          <p14:tracePt t="52022" x="6135688" y="4408488"/>
          <p14:tracePt t="52030" x="6135688" y="4413250"/>
          <p14:tracePt t="52038" x="6135688" y="4419600"/>
          <p14:tracePt t="52102" x="6142038" y="4419600"/>
          <p14:tracePt t="52119" x="6142038" y="4408488"/>
          <p14:tracePt t="52126" x="6142038" y="4395788"/>
          <p14:tracePt t="52136" x="6142038" y="4378325"/>
          <p14:tracePt t="52142" x="6142038" y="4354513"/>
          <p14:tracePt t="52150" x="6142038" y="4330700"/>
          <p14:tracePt t="52158" x="6142038" y="4311650"/>
          <p14:tracePt t="52167" x="6142038" y="4287838"/>
          <p14:tracePt t="52174" x="6142038" y="4257675"/>
          <p14:tracePt t="52182" x="6142038" y="4233863"/>
          <p14:tracePt t="52190" x="6148388" y="4192588"/>
          <p14:tracePt t="52198" x="6153150" y="4156075"/>
          <p14:tracePt t="52206" x="6159500" y="4127500"/>
          <p14:tracePt t="52214" x="6172200" y="4090988"/>
          <p14:tracePt t="52224" x="6196013" y="4049713"/>
          <p14:tracePt t="52230" x="6226175" y="4000500"/>
          <p14:tracePt t="52239" x="6273800" y="3965575"/>
          <p14:tracePt t="52246" x="6315075" y="3935413"/>
          <p14:tracePt t="52254" x="6375400" y="3905250"/>
          <p14:tracePt t="52262" x="6429375" y="3887788"/>
          <p14:tracePt t="52270" x="6507163" y="3875088"/>
          <p14:tracePt t="52278" x="6578600" y="3870325"/>
          <p14:tracePt t="52288" x="6656388" y="3863975"/>
          <p14:tracePt t="52294" x="6727825" y="3863975"/>
          <p14:tracePt t="52304" x="6788150" y="3863975"/>
          <p14:tracePt t="52310" x="6870700" y="3863975"/>
          <p14:tracePt t="52320" x="6924675" y="3870325"/>
          <p14:tracePt t="52326" x="6967538" y="3875088"/>
          <p14:tracePt t="52335" x="6997700" y="3887788"/>
          <p14:tracePt t="52342" x="7021513" y="3894138"/>
          <p14:tracePt t="52351" x="7045325" y="3911600"/>
          <p14:tracePt t="52358" x="7069138" y="3948113"/>
          <p14:tracePt t="52366" x="7086600" y="3983038"/>
          <p14:tracePt t="52374" x="7099300" y="4030663"/>
          <p14:tracePt t="52382" x="7110413" y="4090988"/>
          <p14:tracePt t="52390" x="7123113" y="4162425"/>
          <p14:tracePt t="52398" x="7123113" y="4216400"/>
          <p14:tracePt t="52406" x="7123113" y="4281488"/>
          <p14:tracePt t="52414" x="7123113" y="4335463"/>
          <p14:tracePt t="52422" x="7123113" y="4384675"/>
          <p14:tracePt t="52430" x="7123113" y="4425950"/>
          <p14:tracePt t="52438" x="7123113" y="4449763"/>
          <p14:tracePt t="52446" x="7123113" y="4462463"/>
          <p14:tracePt t="52454" x="7123113" y="4479925"/>
          <p14:tracePt t="52462" x="7116763" y="4497388"/>
          <p14:tracePt t="52471" x="7116763" y="4503738"/>
          <p14:tracePt t="52487" x="7110413" y="4514850"/>
          <p14:tracePt t="52494" x="7110413" y="4521200"/>
          <p14:tracePt t="52503" x="7104063" y="4521200"/>
          <p14:tracePt t="52525" x="7099300" y="4527550"/>
          <p14:tracePt t="52533" x="7099300" y="4533900"/>
          <p14:tracePt t="52558" x="7092950" y="4538663"/>
          <p14:tracePt t="52598" x="7086600" y="4545013"/>
          <p14:tracePt t="52632" x="7080250" y="4557713"/>
          <p14:tracePt t="52646" x="7075488" y="4564063"/>
          <p14:tracePt t="52670" x="7069138" y="4575175"/>
          <p14:tracePt t="52838" x="7062788" y="4568825"/>
          <p14:tracePt t="52846" x="7056438" y="4564063"/>
          <p14:tracePt t="52854" x="7050088" y="4551363"/>
          <p14:tracePt t="52862" x="7045325" y="4533900"/>
          <p14:tracePt t="52871" x="7038975" y="4527550"/>
          <p14:tracePt t="52878" x="7038975" y="4521200"/>
          <p14:tracePt t="52894" x="7038975" y="4514850"/>
          <p14:tracePt t="52910" x="7038975" y="4510088"/>
          <p14:tracePt t="52935" x="7038975" y="4503738"/>
          <p14:tracePt t="53022" x="7038975" y="4497388"/>
          <p14:tracePt t="53046" x="7045325" y="4497388"/>
          <p14:tracePt t="53054" x="7050088" y="4497388"/>
          <p14:tracePt t="53062" x="7056438" y="4497388"/>
          <p14:tracePt t="53071" x="7062788" y="4497388"/>
          <p14:tracePt t="53078" x="7069138" y="4497388"/>
          <p14:tracePt t="53087" x="7086600" y="4497388"/>
          <p14:tracePt t="53105" x="7110413" y="4497388"/>
          <p14:tracePt t="53110" x="7116763" y="4497388"/>
          <p14:tracePt t="53120" x="7127875" y="4497388"/>
          <p14:tracePt t="53126" x="7140575" y="4497388"/>
          <p14:tracePt t="53136" x="7153275" y="4497388"/>
          <p14:tracePt t="53142" x="7164388" y="4497388"/>
          <p14:tracePt t="53150" x="7177088" y="4497388"/>
          <p14:tracePt t="53158" x="7194550" y="4497388"/>
          <p14:tracePt t="53166" x="7200900" y="4491038"/>
          <p14:tracePt t="53174" x="7212013" y="4479925"/>
          <p14:tracePt t="53182" x="7218363" y="4473575"/>
          <p14:tracePt t="53190" x="7231063" y="4467225"/>
          <p14:tracePt t="53198" x="7242175" y="4467225"/>
          <p14:tracePt t="53206" x="7248525" y="4462463"/>
          <p14:tracePt t="53214" x="7254875" y="4456113"/>
          <p14:tracePt t="53223" x="7259638" y="4449763"/>
          <p14:tracePt t="53230" x="7265988" y="4443413"/>
          <p14:tracePt t="53254" x="7272338" y="4437063"/>
          <p14:tracePt t="53326" x="7265988" y="4443413"/>
          <p14:tracePt t="53335" x="7259638" y="4449763"/>
          <p14:tracePt t="53342" x="7242175" y="4462463"/>
          <p14:tracePt t="53350" x="7231063" y="4467225"/>
          <p14:tracePt t="53358" x="7218363" y="4486275"/>
          <p14:tracePt t="53366" x="7205663" y="4491038"/>
          <p14:tracePt t="53374" x="7200900" y="4503738"/>
          <p14:tracePt t="53382" x="7188200" y="4510088"/>
          <p14:tracePt t="53390" x="7177088" y="4521200"/>
          <p14:tracePt t="53397" x="7164388" y="4527550"/>
          <p14:tracePt t="53405" x="7153275" y="4538663"/>
          <p14:tracePt t="53413" x="7140575" y="4545013"/>
          <p14:tracePt t="53421" x="7134225" y="4551363"/>
          <p14:tracePt t="53429" x="7123113" y="4564063"/>
          <p14:tracePt t="53437" x="7110413" y="4568825"/>
          <p14:tracePt t="53445" x="7099300" y="4575175"/>
          <p14:tracePt t="53453" x="7092950" y="4581525"/>
          <p14:tracePt t="53461" x="7080250" y="4581525"/>
          <p14:tracePt t="53477" x="7069138" y="4587875"/>
          <p14:tracePt t="53493" x="7062788" y="4587875"/>
          <p14:tracePt t="53501" x="7056438" y="4587875"/>
          <p14:tracePt t="53990" x="7056438" y="4575175"/>
          <p14:tracePt t="53998" x="7056438" y="4545013"/>
          <p14:tracePt t="54006" x="7056438" y="4497388"/>
          <p14:tracePt t="54014" x="7056438" y="4425950"/>
          <p14:tracePt t="54022" x="7056438" y="4378325"/>
          <p14:tracePt t="54030" x="7056438" y="4318000"/>
          <p14:tracePt t="54038" x="7056438" y="4270375"/>
          <p14:tracePt t="54045" x="7056438" y="4233863"/>
          <p14:tracePt t="54053" x="7062788" y="4198938"/>
          <p14:tracePt t="54061" x="7062788" y="4179888"/>
          <p14:tracePt t="54069" x="7075488" y="4162425"/>
          <p14:tracePt t="54077" x="7086600" y="4144963"/>
          <p14:tracePt t="54085" x="7086600" y="4132263"/>
          <p14:tracePt t="54093" x="7099300" y="4121150"/>
          <p14:tracePt t="54102" x="7104063" y="4108450"/>
          <p14:tracePt t="54117" x="7104063" y="4102100"/>
          <p14:tracePt t="54173" x="7104063" y="4097338"/>
          <p14:tracePt t="54197" x="7099300" y="4097338"/>
          <p14:tracePt t="54230" x="7099300" y="4102100"/>
          <p14:tracePt t="54238" x="7086600" y="4108450"/>
          <p14:tracePt t="54246" x="7069138" y="4121150"/>
          <p14:tracePt t="54254" x="7050088" y="4127500"/>
          <p14:tracePt t="54262" x="7032625" y="4132263"/>
          <p14:tracePt t="54271" x="7026275" y="4132263"/>
          <p14:tracePt t="54278" x="7015163" y="4132263"/>
          <p14:tracePt t="54287" x="7002463" y="4132263"/>
          <p14:tracePt t="54294" x="6997700" y="4132263"/>
          <p14:tracePt t="54303" x="6985000" y="4132263"/>
          <p14:tracePt t="54310" x="6967538" y="4132263"/>
          <p14:tracePt t="54319" x="6954838" y="4132263"/>
          <p14:tracePt t="54326" x="6954838" y="4127500"/>
          <p14:tracePt t="56150" x="6948488" y="4127500"/>
          <p14:tracePt t="56158" x="6943725" y="4127500"/>
          <p14:tracePt t="56166" x="6931025" y="4132263"/>
          <p14:tracePt t="56175" x="6907213" y="4132263"/>
          <p14:tracePt t="56182" x="6865938" y="4132263"/>
          <p14:tracePt t="56190" x="6799263" y="4132263"/>
          <p14:tracePt t="56198" x="6704013" y="4132263"/>
          <p14:tracePt t="56206" x="6524625" y="4132263"/>
          <p14:tracePt t="56214" x="6297613" y="4132263"/>
          <p14:tracePt t="56221" x="6022975" y="4132263"/>
          <p14:tracePt t="56230" x="5716588" y="4132263"/>
          <p14:tracePt t="56238" x="5376863" y="4132263"/>
          <p14:tracePt t="56245" x="5018088" y="4132263"/>
          <p14:tracePt t="56253" x="4664075" y="4132263"/>
          <p14:tracePt t="56261" x="4305300" y="4132263"/>
          <p14:tracePt t="56269" x="4000500" y="4132263"/>
          <p14:tracePt t="56277" x="3695700" y="4132263"/>
          <p14:tracePt t="56285" x="3421063" y="4132263"/>
          <p14:tracePt t="56293" x="3175000" y="4132263"/>
          <p14:tracePt t="56301" x="2967038" y="4132263"/>
          <p14:tracePt t="56309" x="2798763" y="4132263"/>
          <p14:tracePt t="56317" x="2649538" y="4144963"/>
          <p14:tracePt t="56325" x="2578100" y="4151313"/>
          <p14:tracePt t="56333" x="2535238" y="4162425"/>
          <p14:tracePt t="56341" x="2524125" y="4162425"/>
          <p14:tracePt t="56349" x="2517775" y="4162425"/>
          <p14:tracePt t="56357" x="2505075" y="4168775"/>
          <p14:tracePt t="56430" x="2511425" y="4168775"/>
          <p14:tracePt t="56438" x="2530475" y="4162425"/>
          <p14:tracePt t="56446" x="2554288" y="4156075"/>
          <p14:tracePt t="56454" x="2571750" y="4156075"/>
          <p14:tracePt t="56462" x="2601913" y="4162425"/>
          <p14:tracePt t="56470" x="2625725" y="4179888"/>
          <p14:tracePt t="56478" x="2636838" y="4198938"/>
          <p14:tracePt t="56486" x="2655888" y="4233863"/>
          <p14:tracePt t="56494" x="2660650" y="4276725"/>
          <p14:tracePt t="56502" x="2673350" y="4318000"/>
          <p14:tracePt t="56510" x="2679700" y="4371975"/>
          <p14:tracePt t="56519" x="2684463" y="4425950"/>
          <p14:tracePt t="56526" x="2684463" y="4473575"/>
          <p14:tracePt t="56535" x="2703513" y="4533900"/>
          <p14:tracePt t="56542" x="2714625" y="4592638"/>
          <p14:tracePt t="56552" x="2720975" y="4641850"/>
          <p14:tracePt t="56558" x="2733675" y="4689475"/>
          <p14:tracePt t="56566" x="2738438" y="4743450"/>
          <p14:tracePt t="56575" x="2738438" y="4778375"/>
          <p14:tracePt t="56582" x="2738438" y="4821238"/>
          <p14:tracePt t="56590" x="2738438" y="4856163"/>
          <p14:tracePt t="56598" x="2738438" y="4886325"/>
          <p14:tracePt t="56606" x="2727325" y="4903788"/>
          <p14:tracePt t="56614" x="2714625" y="4922838"/>
          <p14:tracePt t="56622" x="2697163" y="4940300"/>
          <p14:tracePt t="56630" x="2679700" y="4957763"/>
          <p14:tracePt t="56638" x="2643188" y="4976813"/>
          <p14:tracePt t="56646" x="2601913" y="4987925"/>
          <p14:tracePt t="56655" x="2554288" y="4994275"/>
          <p14:tracePt t="56661" x="2487613" y="5000625"/>
          <p14:tracePt t="56669" x="2422525" y="5000625"/>
          <p14:tracePt t="56677" x="2338388" y="5000625"/>
          <p14:tracePt t="56686" x="2243138" y="5000625"/>
          <p14:tracePt t="56694" x="2128838" y="5000625"/>
          <p14:tracePt t="56703" x="1962150" y="5000625"/>
          <p14:tracePt t="56710" x="1782763" y="5000625"/>
          <p14:tracePt t="56719" x="1573213" y="5000625"/>
          <p14:tracePt t="56726" x="1346200" y="5000625"/>
          <p14:tracePt t="56735" x="1100138" y="4994275"/>
          <p14:tracePt t="56742" x="885825" y="4981575"/>
          <p14:tracePt t="56752" x="706438" y="4976813"/>
          <p14:tracePt t="56758" x="550863" y="4964113"/>
          <p14:tracePt t="56768" x="449263" y="4957763"/>
          <p14:tracePt t="56774" x="382588" y="4951413"/>
          <p14:tracePt t="56782" x="371475" y="4951413"/>
          <p14:tracePt t="56790" x="352425" y="4951413"/>
          <p14:tracePt t="56806" x="346075" y="4951413"/>
          <p14:tracePt t="56822" x="346075" y="4946650"/>
          <p14:tracePt t="56846" x="358775" y="4946650"/>
          <p14:tracePt t="56854" x="365125" y="4946650"/>
          <p14:tracePt t="56862" x="371475" y="4946650"/>
          <p14:tracePt t="56870" x="382588" y="4946650"/>
          <p14:tracePt t="56878" x="400050" y="4946650"/>
          <p14:tracePt t="56886" x="406400" y="4946650"/>
          <p14:tracePt t="56894" x="419100" y="4946650"/>
          <p14:tracePt t="56903" x="423863" y="4946650"/>
          <p14:tracePt t="56910" x="442913" y="4951413"/>
          <p14:tracePt t="56919" x="454025" y="4951413"/>
          <p14:tracePt t="56926" x="473075" y="4951413"/>
          <p14:tracePt t="56935" x="496888" y="4951413"/>
          <p14:tracePt t="56942" x="531813" y="4951413"/>
          <p14:tracePt t="56952" x="585788" y="4951413"/>
          <p14:tracePt t="56958" x="639763" y="4940300"/>
          <p14:tracePt t="56966" x="687388" y="4927600"/>
          <p14:tracePt t="56974" x="741363" y="4922838"/>
          <p14:tracePt t="56982" x="782638" y="4910138"/>
          <p14:tracePt t="56989" x="825500" y="4903788"/>
          <p14:tracePt t="56997" x="855663" y="4892675"/>
          <p14:tracePt t="57005" x="873125" y="4886325"/>
          <p14:tracePt t="57013" x="885825" y="4879975"/>
          <p14:tracePt t="57021" x="890588" y="4879975"/>
          <p14:tracePt t="57029" x="909638" y="4879975"/>
          <p14:tracePt t="57037" x="914400" y="4873625"/>
          <p14:tracePt t="57045" x="920750" y="4873625"/>
          <p14:tracePt t="57053" x="933450" y="4873625"/>
          <p14:tracePt t="57061" x="944563" y="4873625"/>
          <p14:tracePt t="57069" x="963613" y="4873625"/>
          <p14:tracePt t="57077" x="974725" y="4873625"/>
          <p14:tracePt t="57085" x="987425" y="4873625"/>
          <p14:tracePt t="57100" x="998538" y="4873625"/>
          <p14:tracePt t="57101" x="1011238" y="4868863"/>
          <p14:tracePt t="57109" x="1016000" y="4868863"/>
          <p14:tracePt t="57118" x="1022350" y="4868863"/>
          <p14:tracePt t="57125" x="1028700" y="4868863"/>
          <p14:tracePt t="57134" x="1035050" y="4862513"/>
          <p14:tracePt t="57158" x="1039813" y="4862513"/>
          <p14:tracePt t="57174" x="1046163" y="4856163"/>
          <p14:tracePt t="57253" x="1039813" y="4856163"/>
          <p14:tracePt t="57261" x="1028700" y="4856163"/>
          <p14:tracePt t="57269" x="998538" y="4862513"/>
          <p14:tracePt t="57277" x="974725" y="4868863"/>
          <p14:tracePt t="57285" x="938213" y="4873625"/>
          <p14:tracePt t="57293" x="909638" y="4873625"/>
          <p14:tracePt t="57301" x="866775" y="4873625"/>
          <p14:tracePt t="57309" x="831850" y="4873625"/>
          <p14:tracePt t="57317" x="788988" y="4873625"/>
          <p14:tracePt t="57325" x="754063" y="4873625"/>
          <p14:tracePt t="57333" x="723900" y="4873625"/>
          <p14:tracePt t="57341" x="700088" y="4873625"/>
          <p14:tracePt t="57349" x="676275" y="4873625"/>
          <p14:tracePt t="57357" x="669925" y="4873625"/>
          <p14:tracePt t="57365" x="663575" y="4873625"/>
          <p14:tracePt t="57470" x="676275" y="4873625"/>
          <p14:tracePt t="57478" x="693738" y="4873625"/>
          <p14:tracePt t="57486" x="730250" y="4873625"/>
          <p14:tracePt t="57494" x="788988" y="4879975"/>
          <p14:tracePt t="57503" x="849313" y="4886325"/>
          <p14:tracePt t="57510" x="909638" y="4886325"/>
          <p14:tracePt t="57519" x="968375" y="4886325"/>
          <p14:tracePt t="57526" x="1035050" y="4886325"/>
          <p14:tracePt t="57535" x="1100138" y="4886325"/>
          <p14:tracePt t="57543" x="1154113" y="4886325"/>
          <p14:tracePt t="57551" x="1201738" y="4886325"/>
          <p14:tracePt t="57558" x="1244600" y="4886325"/>
          <p14:tracePt t="57566" x="1273175" y="4886325"/>
          <p14:tracePt t="57574" x="1296988" y="4886325"/>
          <p14:tracePt t="57581" x="1316038" y="4886325"/>
          <p14:tracePt t="57589" x="1327150" y="4886325"/>
          <p14:tracePt t="57597" x="1339850" y="4886325"/>
          <p14:tracePt t="57605" x="1357313" y="4886325"/>
          <p14:tracePt t="57621" x="1363663" y="4886325"/>
          <p14:tracePt t="57717" x="1357313" y="4886325"/>
          <p14:tracePt t="57725" x="1327150" y="4892675"/>
          <p14:tracePt t="57734" x="1279525" y="4899025"/>
          <p14:tracePt t="57742" x="1214438" y="4903788"/>
          <p14:tracePt t="57750" x="1143000" y="4903788"/>
          <p14:tracePt t="57757" x="1065213" y="4903788"/>
          <p14:tracePt t="57765" x="968375" y="4903788"/>
          <p14:tracePt t="57774" x="849313" y="4903788"/>
          <p14:tracePt t="57782" x="730250" y="4886325"/>
          <p14:tracePt t="57790" x="633413" y="4873625"/>
          <p14:tracePt t="57798" x="561975" y="4856163"/>
          <p14:tracePt t="57806" x="501650" y="4826000"/>
          <p14:tracePt t="57814" x="460375" y="4814888"/>
          <p14:tracePt t="57822" x="423863" y="4795838"/>
          <p14:tracePt t="57830" x="406400" y="4791075"/>
          <p14:tracePt t="57838" x="400050" y="4778375"/>
          <p14:tracePt t="57854" x="400050" y="4767263"/>
          <p14:tracePt t="57862" x="400050" y="4748213"/>
          <p14:tracePt t="57870" x="419100" y="4737100"/>
          <p14:tracePt t="57878" x="436563" y="4719638"/>
          <p14:tracePt t="57887" x="466725" y="4706938"/>
          <p14:tracePt t="57894" x="496888" y="4706938"/>
          <p14:tracePt t="57903" x="538163" y="4706938"/>
          <p14:tracePt t="57910" x="603250" y="4706938"/>
          <p14:tracePt t="57919" x="676275" y="4706938"/>
          <p14:tracePt t="57926" x="758825" y="4706938"/>
          <p14:tracePt t="57935" x="866775" y="4706938"/>
          <p14:tracePt t="57942" x="1035050" y="4706938"/>
          <p14:tracePt t="57951" x="1190625" y="4737100"/>
          <p14:tracePt t="57958" x="1350963" y="4760913"/>
          <p14:tracePt t="57968" x="1489075" y="4791075"/>
          <p14:tracePt t="57974" x="1614488" y="4814888"/>
          <p14:tracePt t="57982" x="1746250" y="4838700"/>
          <p14:tracePt t="57990" x="1824038" y="4862513"/>
          <p14:tracePt t="57998" x="1908175" y="4886325"/>
          <p14:tracePt t="58006" x="1966913" y="4916488"/>
          <p14:tracePt t="58013" x="2016125" y="4946650"/>
          <p14:tracePt t="58022" x="2044700" y="4970463"/>
          <p14:tracePt t="58029" x="2063750" y="4981575"/>
          <p14:tracePt t="58038" x="2074863" y="4994275"/>
          <p14:tracePt t="58045" x="2081213" y="5005388"/>
          <p14:tracePt t="58053" x="2081213" y="5011738"/>
          <p14:tracePt t="58061" x="2081213" y="5029200"/>
          <p14:tracePt t="58069" x="2068513" y="5048250"/>
          <p14:tracePt t="58077" x="2057400" y="5059363"/>
          <p14:tracePt t="58085" x="2027238" y="5078413"/>
          <p14:tracePt t="58101" x="1931988" y="5102225"/>
          <p14:tracePt t="58109" x="1860550" y="5106988"/>
          <p14:tracePt t="58117" x="1787525" y="5106988"/>
          <p14:tracePt t="58125" x="1674813" y="5095875"/>
          <p14:tracePt t="58133" x="1530350" y="5072063"/>
          <p14:tracePt t="58141" x="1393825" y="5048250"/>
          <p14:tracePt t="58150" x="1244600" y="5005388"/>
          <p14:tracePt t="58157" x="1100138" y="4964113"/>
          <p14:tracePt t="58166" x="933450" y="4916488"/>
          <p14:tracePt t="58174" x="812800" y="4862513"/>
          <p14:tracePt t="58181" x="723900" y="4814888"/>
          <p14:tracePt t="58191" x="663575" y="4778375"/>
          <p14:tracePt t="58198" x="628650" y="4743450"/>
          <p14:tracePt t="58206" x="598488" y="4700588"/>
          <p14:tracePt t="58214" x="579438" y="4670425"/>
          <p14:tracePt t="58222" x="568325" y="4622800"/>
          <p14:tracePt t="58230" x="555625" y="4581525"/>
          <p14:tracePt t="58238" x="544513" y="4533900"/>
          <p14:tracePt t="58246" x="527050" y="4479925"/>
          <p14:tracePt t="58254" x="520700" y="4425950"/>
          <p14:tracePt t="58262" x="514350" y="4378325"/>
          <p14:tracePt t="58271" x="508000" y="4330700"/>
          <p14:tracePt t="58278" x="501650" y="4287838"/>
          <p14:tracePt t="58287" x="501650" y="4264025"/>
          <p14:tracePt t="58294" x="501650" y="4240213"/>
          <p14:tracePt t="58303" x="501650" y="4216400"/>
          <p14:tracePt t="58310" x="501650" y="4179888"/>
          <p14:tracePt t="58319" x="501650" y="4144963"/>
          <p14:tracePt t="58326" x="514350" y="4108450"/>
          <p14:tracePt t="58335" x="531813" y="4078288"/>
          <p14:tracePt t="58342" x="544513" y="4054475"/>
          <p14:tracePt t="58351" x="555625" y="4024313"/>
          <p14:tracePt t="58358" x="561975" y="4000500"/>
          <p14:tracePt t="58368" x="574675" y="3971925"/>
          <p14:tracePt t="58375" x="585788" y="3959225"/>
          <p14:tracePt t="58382" x="592138" y="3948113"/>
          <p14:tracePt t="58391" x="609600" y="3929063"/>
          <p14:tracePt t="58398" x="622300" y="3917950"/>
          <p14:tracePt t="58406" x="633413" y="3905250"/>
          <p14:tracePt t="58414" x="652463" y="3894138"/>
          <p14:tracePt t="58422" x="681038" y="3881438"/>
          <p14:tracePt t="58430" x="717550" y="3870325"/>
          <p14:tracePt t="58438" x="765175" y="3863975"/>
          <p14:tracePt t="58446" x="825500" y="3851275"/>
          <p14:tracePt t="58454" x="885825" y="3840163"/>
          <p14:tracePt t="58462" x="950913" y="3827463"/>
          <p14:tracePt t="58471" x="1016000" y="3816350"/>
          <p14:tracePt t="58478" x="1089025" y="3797300"/>
          <p14:tracePt t="58487" x="1160463" y="3786188"/>
          <p14:tracePt t="58494" x="1244600" y="3773488"/>
          <p14:tracePt t="58502" x="1322388" y="3756025"/>
          <p14:tracePt t="58510" x="1417638" y="3732213"/>
          <p14:tracePt t="58518" x="1525588" y="3708400"/>
          <p14:tracePt t="58527" x="1651000" y="3684588"/>
          <p14:tracePt t="58535" x="1776413" y="3660775"/>
          <p14:tracePt t="58542" x="1901825" y="3630613"/>
          <p14:tracePt t="58551" x="2027238" y="3617913"/>
          <p14:tracePt t="58558" x="2105025" y="3613150"/>
          <p14:tracePt t="58568" x="2189163" y="3600450"/>
          <p14:tracePt t="58574" x="2236788" y="3600450"/>
          <p14:tracePt t="58582" x="2297113" y="3606800"/>
          <p14:tracePt t="58591" x="2332038" y="3606800"/>
          <p14:tracePt t="58598" x="2355850" y="3617913"/>
          <p14:tracePt t="58607" x="2379663" y="3636963"/>
          <p14:tracePt t="58614" x="2398713" y="3648075"/>
          <p14:tracePt t="58623" x="2416175" y="3665538"/>
          <p14:tracePt t="58630" x="2427288" y="3678238"/>
          <p14:tracePt t="58638" x="2433638" y="3690938"/>
          <p14:tracePt t="58647" x="2446338" y="3695700"/>
          <p14:tracePt t="58654" x="2452688" y="3702050"/>
          <p14:tracePt t="58663" x="2452688" y="3708400"/>
          <p14:tracePt t="58678" x="2457450" y="3708400"/>
          <p14:tracePt t="58686" x="2463800" y="3708400"/>
          <p14:tracePt t="58694" x="2470150" y="3708400"/>
          <p14:tracePt t="58702" x="2476500" y="3708400"/>
          <p14:tracePt t="58709" x="2493963" y="3708400"/>
          <p14:tracePt t="58718" x="2500313" y="3708400"/>
          <p14:tracePt t="58725" x="2517775" y="3708400"/>
          <p14:tracePt t="58734" x="2530475" y="3702050"/>
          <p14:tracePt t="58742" x="2541588" y="3695700"/>
          <p14:tracePt t="58750" x="2559050" y="3690938"/>
          <p14:tracePt t="58758" x="2578100" y="3684588"/>
          <p14:tracePt t="58768" x="2589213" y="3684588"/>
          <p14:tracePt t="58774" x="2601913" y="3684588"/>
          <p14:tracePt t="58784" x="2613025" y="3684588"/>
          <p14:tracePt t="58790" x="2625725" y="3684588"/>
          <p14:tracePt t="58798" x="2632075" y="3684588"/>
          <p14:tracePt t="58806" x="2636838" y="3684588"/>
          <p14:tracePt t="58822" x="2649538" y="3684588"/>
          <p14:tracePt t="58838" x="2655888" y="3684588"/>
          <p14:tracePt t="61590" x="2673350" y="3665538"/>
          <p14:tracePt t="61599" x="2684463" y="3641725"/>
          <p14:tracePt t="61606" x="2709863" y="3617913"/>
          <p14:tracePt t="61614" x="2733675" y="3587750"/>
          <p14:tracePt t="61622" x="2757488" y="3559175"/>
          <p14:tracePt t="61630" x="2768600" y="3540125"/>
          <p14:tracePt t="61638" x="2781300" y="3529013"/>
          <p14:tracePt t="61718" x="2781300" y="3522663"/>
          <p14:tracePt t="61726" x="2781300" y="3516313"/>
          <p14:tracePt t="61742" x="2774950" y="3509963"/>
          <p14:tracePt t="61750" x="2762250" y="3505200"/>
          <p14:tracePt t="61758" x="2744788" y="3486150"/>
          <p14:tracePt t="61767" x="2727325" y="3457575"/>
          <p14:tracePt t="61774" x="2709863" y="3421063"/>
          <p14:tracePt t="61783" x="2697163" y="3379788"/>
          <p14:tracePt t="61790" x="2690813" y="3330575"/>
          <p14:tracePt t="61800" x="2690813" y="3282950"/>
          <p14:tracePt t="61806" x="2714625" y="3224213"/>
          <p14:tracePt t="61814" x="2738438" y="3163888"/>
          <p14:tracePt t="61822" x="2762250" y="3122613"/>
          <p14:tracePt t="61830" x="2787650" y="3079750"/>
          <p14:tracePt t="61838" x="2805113" y="3049588"/>
          <p14:tracePt t="61846" x="2828925" y="3008313"/>
          <p14:tracePt t="61853" x="2870200" y="2919413"/>
          <p14:tracePt t="61862" x="2960688" y="2703513"/>
          <p14:tracePt t="61870" x="3092450" y="2392363"/>
          <p14:tracePt t="61877" x="3259138" y="2009775"/>
          <p14:tracePt t="61885" x="3438525" y="1584325"/>
          <p14:tracePt t="61894" x="3630613" y="1143000"/>
          <p14:tracePt t="61902" x="3857625" y="700088"/>
          <p14:tracePt t="61910" x="4090988" y="280988"/>
          <p14:tracePt t="62158" x="4730750" y="119063"/>
          <p14:tracePt t="62166" x="4706938" y="203200"/>
          <p14:tracePt t="62174" x="4694238" y="280988"/>
          <p14:tracePt t="62183" x="4687888" y="358775"/>
          <p14:tracePt t="62190" x="4687888" y="430213"/>
          <p14:tracePt t="62199" x="4687888" y="514350"/>
          <p14:tracePt t="62206" x="4683125" y="598488"/>
          <p14:tracePt t="62214" x="4670425" y="663575"/>
          <p14:tracePt t="62222" x="4646613" y="730250"/>
          <p14:tracePt t="62230" x="4629150" y="777875"/>
          <p14:tracePt t="62238" x="4610100" y="836613"/>
          <p14:tracePt t="62246" x="4592638" y="885825"/>
          <p14:tracePt t="62254" x="4575175" y="944563"/>
          <p14:tracePt t="62262" x="4551363" y="992188"/>
          <p14:tracePt t="62270" x="4533900" y="1046163"/>
          <p14:tracePt t="62278" x="4521200" y="1089025"/>
          <p14:tracePt t="62286" x="4508500" y="1130300"/>
          <p14:tracePt t="62294" x="4503738" y="1171575"/>
          <p14:tracePt t="62303" x="4491038" y="1214438"/>
          <p14:tracePt t="62310" x="4484688" y="1238250"/>
          <p14:tracePt t="62320" x="4484688" y="1262063"/>
          <p14:tracePt t="62326" x="4484688" y="1279525"/>
          <p14:tracePt t="62335" x="4479925" y="1316038"/>
          <p14:tracePt t="62342" x="4473575" y="1333500"/>
          <p14:tracePt t="62350" x="4467225" y="1350963"/>
          <p14:tracePt t="62358" x="4456113" y="1376363"/>
          <p14:tracePt t="62367" x="4449763" y="1404938"/>
          <p14:tracePt t="62374" x="4443413" y="1428750"/>
          <p14:tracePt t="62383" x="4430713" y="1458913"/>
          <p14:tracePt t="62390" x="4425950" y="1482725"/>
          <p14:tracePt t="62399" x="4419600" y="1501775"/>
          <p14:tracePt t="62406" x="4413250" y="1519238"/>
          <p14:tracePt t="62414" x="4413250" y="1536700"/>
          <p14:tracePt t="62422" x="4402138" y="1560513"/>
          <p14:tracePt t="62430" x="4389438" y="1579563"/>
          <p14:tracePt t="62438" x="4371975" y="1608138"/>
          <p14:tracePt t="62446" x="4348163" y="1638300"/>
          <p14:tracePt t="62454" x="4300538" y="1674813"/>
          <p14:tracePt t="62462" x="4251325" y="1704975"/>
          <p14:tracePt t="62470" x="4198938" y="1746250"/>
          <p14:tracePt t="62478" x="4138613" y="1782763"/>
          <p14:tracePt t="62486" x="4078288" y="1812925"/>
          <p14:tracePt t="62494" x="4030663" y="1836738"/>
          <p14:tracePt t="62503" x="3976688" y="1854200"/>
          <p14:tracePt t="62510" x="3929063" y="1871663"/>
          <p14:tracePt t="62519" x="3887788" y="1890713"/>
          <p14:tracePt t="62526" x="3840163" y="1901825"/>
          <p14:tracePt t="62534" x="3779838" y="1919288"/>
          <p14:tracePt t="62542" x="3713163" y="1925638"/>
          <p14:tracePt t="62551" x="3641725" y="1931988"/>
          <p14:tracePt t="62558" x="3570288" y="1931988"/>
          <p14:tracePt t="62567" x="3486150" y="1931988"/>
          <p14:tracePt t="62574" x="3397250" y="1919288"/>
          <p14:tracePt t="62583" x="3325813" y="1908175"/>
          <p14:tracePt t="62590" x="3252788" y="1895475"/>
          <p14:tracePt t="62600" x="3187700" y="1884363"/>
          <p14:tracePt t="62606" x="3127375" y="1871663"/>
          <p14:tracePt t="62615" x="3079750" y="1865313"/>
          <p14:tracePt t="62622" x="3038475" y="1854200"/>
          <p14:tracePt t="62630" x="3008313" y="1847850"/>
          <p14:tracePt t="62638" x="2971800" y="1836738"/>
          <p14:tracePt t="62649" x="2936875" y="1824038"/>
          <p14:tracePt t="62656" x="2900363" y="1806575"/>
          <p14:tracePt t="62663" x="2859088" y="1782763"/>
          <p14:tracePt t="62670" x="2822575" y="1758950"/>
          <p14:tracePt t="62678" x="2781300" y="1728788"/>
          <p14:tracePt t="62686" x="2738438" y="1685925"/>
          <p14:tracePt t="62694" x="2714625" y="1651000"/>
          <p14:tracePt t="62702" x="2690813" y="1614488"/>
          <p14:tracePt t="62710" x="2679700" y="1584325"/>
          <p14:tracePt t="62719" x="2679700" y="1555750"/>
          <p14:tracePt t="62726" x="2679700" y="1530350"/>
          <p14:tracePt t="62734" x="2684463" y="1489075"/>
          <p14:tracePt t="62742" x="2697163" y="1452563"/>
          <p14:tracePt t="62752" x="2703513" y="1423988"/>
          <p14:tracePt t="62758" x="2720975" y="1387475"/>
          <p14:tracePt t="62767" x="2744788" y="1350963"/>
          <p14:tracePt t="62774" x="2768600" y="1327150"/>
          <p14:tracePt t="62783" x="2805113" y="1303338"/>
          <p14:tracePt t="62791" x="2846388" y="1292225"/>
          <p14:tracePt t="62799" x="2894013" y="1273175"/>
          <p14:tracePt t="62806" x="2954338" y="1262063"/>
          <p14:tracePt t="62816" x="3008313" y="1255713"/>
          <p14:tracePt t="62822" x="3086100" y="1255713"/>
          <p14:tracePt t="62830" x="3163888" y="1268413"/>
          <p14:tracePt t="62838" x="3259138" y="1298575"/>
          <p14:tracePt t="62846" x="3343275" y="1333500"/>
          <p14:tracePt t="62854" x="3421063" y="1376363"/>
          <p14:tracePt t="62862" x="3492500" y="1417638"/>
          <p14:tracePt t="62870" x="3552825" y="1465263"/>
          <p14:tracePt t="62878" x="3600450" y="1501775"/>
          <p14:tracePt t="62886" x="3635375" y="1530350"/>
          <p14:tracePt t="62894" x="3660775" y="1560513"/>
          <p14:tracePt t="62902" x="3678238" y="1590675"/>
          <p14:tracePt t="62910" x="3684588" y="1603375"/>
          <p14:tracePt t="62920" x="3689350" y="1608138"/>
          <p14:tracePt t="62925" x="3689350" y="1620838"/>
          <p14:tracePt t="62935" x="3689350" y="1633538"/>
          <p14:tracePt t="62941" x="3684588" y="1657350"/>
          <p14:tracePt t="62949" x="3678238" y="1674813"/>
          <p14:tracePt t="62958" x="3660775" y="1704975"/>
          <p14:tracePt t="62965" x="3635375" y="1735138"/>
          <p14:tracePt t="62974" x="3617913" y="1752600"/>
          <p14:tracePt t="62983" x="3587750" y="1776413"/>
          <p14:tracePt t="62990" x="3557588" y="1793875"/>
          <p14:tracePt t="62999" x="3522663" y="1812925"/>
          <p14:tracePt t="63006" x="3486150" y="1830388"/>
          <p14:tracePt t="63016" x="3462338" y="1841500"/>
          <p14:tracePt t="63022" x="3427413" y="1854200"/>
          <p14:tracePt t="63030" x="3390900" y="1854200"/>
          <p14:tracePt t="63038" x="3360738" y="1860550"/>
          <p14:tracePt t="63046" x="3336925" y="1860550"/>
          <p14:tracePt t="63055" x="3300413" y="1860550"/>
          <p14:tracePt t="63062" x="3271838" y="1860550"/>
          <p14:tracePt t="63070" x="3235325" y="1860550"/>
          <p14:tracePt t="63078" x="3205163" y="1860550"/>
          <p14:tracePt t="63086" x="3181350" y="1860550"/>
          <p14:tracePt t="63101" x="3157538" y="1860550"/>
          <p14:tracePt t="63103" x="3133725" y="1847850"/>
          <p14:tracePt t="63110" x="3116263" y="1830388"/>
          <p14:tracePt t="63119" x="3097213" y="1806575"/>
          <p14:tracePt t="63126" x="3086100" y="1770063"/>
          <p14:tracePt t="63135" x="3068638" y="1728788"/>
          <p14:tracePt t="63142" x="3049588" y="1685925"/>
          <p14:tracePt t="63150" x="3043238" y="1644650"/>
          <p14:tracePt t="63158" x="3043238" y="1608138"/>
          <p14:tracePt t="63167" x="3043238" y="1566863"/>
          <p14:tracePt t="63174" x="3055938" y="1536700"/>
          <p14:tracePt t="63184" x="3068638" y="1506538"/>
          <p14:tracePt t="63190" x="3097213" y="1489075"/>
          <p14:tracePt t="63199" x="3127375" y="1471613"/>
          <p14:tracePt t="63206" x="3175000" y="1458913"/>
          <p14:tracePt t="63216" x="3241675" y="1452563"/>
          <p14:tracePt t="63222" x="3313113" y="1452563"/>
          <p14:tracePt t="63230" x="3390900" y="1471613"/>
          <p14:tracePt t="63238" x="3475038" y="1489075"/>
          <p14:tracePt t="63246" x="3552825" y="1506538"/>
          <p14:tracePt t="63255" x="3617913" y="1536700"/>
          <p14:tracePt t="63262" x="3660775" y="1555750"/>
          <p14:tracePt t="63271" x="3684588" y="1566863"/>
          <p14:tracePt t="63278" x="3689350" y="1584325"/>
          <p14:tracePt t="63286" x="3689350" y="1597025"/>
          <p14:tracePt t="63294" x="3689350" y="1627188"/>
          <p14:tracePt t="63302" x="3678238" y="1657350"/>
          <p14:tracePt t="63310" x="3654425" y="1692275"/>
          <p14:tracePt t="63318" x="3617913" y="1722438"/>
          <p14:tracePt t="63326" x="3563938" y="1752600"/>
          <p14:tracePt t="63334" x="3509963" y="1776413"/>
          <p14:tracePt t="63342" x="3462338" y="1806575"/>
          <p14:tracePt t="63350" x="3421063" y="1824038"/>
          <p14:tracePt t="63358" x="3384550" y="1836738"/>
          <p14:tracePt t="63367" x="3349625" y="1841500"/>
          <p14:tracePt t="63374" x="3319463" y="1847850"/>
          <p14:tracePt t="63383" x="3282950" y="1854200"/>
          <p14:tracePt t="63390" x="3259138" y="1854200"/>
          <p14:tracePt t="63399" x="3235325" y="1854200"/>
          <p14:tracePt t="63406" x="3211513" y="1854200"/>
          <p14:tracePt t="63415" x="3170238" y="1854200"/>
          <p14:tracePt t="63422" x="3109913" y="1847850"/>
          <p14:tracePt t="63431" x="3049588" y="1841500"/>
          <p14:tracePt t="63438" x="2971800" y="1824038"/>
          <p14:tracePt t="63446" x="2894013" y="1800225"/>
          <p14:tracePt t="63454" x="2816225" y="1787525"/>
          <p14:tracePt t="63462" x="2738438" y="1763713"/>
          <p14:tracePt t="63470" x="2684463" y="1746250"/>
          <p14:tracePt t="63478" x="2625725" y="1722438"/>
          <p14:tracePt t="63486" x="2589213" y="1704975"/>
          <p14:tracePt t="63494" x="2565400" y="1698625"/>
          <p14:tracePt t="63502" x="2554288" y="1692275"/>
          <p14:tracePt t="63510" x="2554288" y="1685925"/>
          <p14:tracePt t="63534" x="2554288" y="1681163"/>
          <p14:tracePt t="63542" x="2554288" y="1668463"/>
          <p14:tracePt t="63550" x="2554288" y="1662113"/>
          <p14:tracePt t="63558" x="2559050" y="1657350"/>
          <p14:tracePt t="63598" x="2565400" y="1657350"/>
          <p14:tracePt t="63638" x="2578100" y="1657350"/>
          <p14:tracePt t="63655" x="2578100" y="1662113"/>
          <p14:tracePt t="63662" x="2578100" y="1668463"/>
          <p14:tracePt t="63671" x="2578100" y="1674813"/>
          <p14:tracePt t="63678" x="2578100" y="1681163"/>
          <p14:tracePt t="63686" x="2578100" y="1685925"/>
          <p14:tracePt t="63694" x="2578100" y="1698625"/>
          <p14:tracePt t="63710" x="2578100" y="1704975"/>
          <p14:tracePt t="63718" x="2578100" y="1716088"/>
          <p14:tracePt t="63726" x="2571750" y="1716088"/>
          <p14:tracePt t="63742" x="2571750" y="1722438"/>
          <p14:tracePt t="63758" x="2571750" y="1728788"/>
          <p14:tracePt t="63782" x="2571750" y="1735138"/>
          <p14:tracePt t="63798" x="2571750" y="1746250"/>
          <p14:tracePt t="63815" x="2571750" y="1758950"/>
          <p14:tracePt t="63822" x="2578100" y="1758950"/>
          <p14:tracePt t="63830" x="2582863" y="1770063"/>
          <p14:tracePt t="63838" x="2589213" y="1776413"/>
          <p14:tracePt t="63846" x="2595563" y="1782763"/>
          <p14:tracePt t="63854" x="2613025" y="1793875"/>
          <p14:tracePt t="63862" x="2632075" y="1800225"/>
          <p14:tracePt t="63870" x="2649538" y="1812925"/>
          <p14:tracePt t="63878" x="2684463" y="1824038"/>
          <p14:tracePt t="63886" x="2727325" y="1841500"/>
          <p14:tracePt t="63894" x="2792413" y="1865313"/>
          <p14:tracePt t="63902" x="2863850" y="1901825"/>
          <p14:tracePt t="63910" x="2971800" y="1931988"/>
          <p14:tracePt t="63919" x="3121025" y="1979613"/>
          <p14:tracePt t="63926" x="3276600" y="2016125"/>
          <p14:tracePt t="63935" x="3455988" y="2057400"/>
          <p14:tracePt t="63943" x="3630613" y="2087563"/>
          <p14:tracePt t="63951" x="3821113" y="2122488"/>
          <p14:tracePt t="63958" x="4013200" y="2165350"/>
          <p14:tracePt t="63966" x="4168775" y="2195513"/>
          <p14:tracePt t="63973" x="4311650" y="2219325"/>
          <p14:tracePt t="63982" x="4419600" y="2243138"/>
          <p14:tracePt t="63989" x="4508500" y="2254250"/>
          <p14:tracePt t="63999" x="4586288" y="2278063"/>
          <p14:tracePt t="64006" x="4646613" y="2290763"/>
          <p14:tracePt t="64015" x="4700588" y="2297113"/>
          <p14:tracePt t="64022" x="4724400" y="2301875"/>
          <p14:tracePt t="64030" x="4737100" y="2301875"/>
          <p14:tracePt t="64038" x="4741863" y="2301875"/>
          <p14:tracePt t="64046" x="4748213" y="2301875"/>
          <p14:tracePt t="64054" x="4754563" y="2301875"/>
          <p14:tracePt t="64118" x="4760913" y="2301875"/>
          <p14:tracePt t="64126" x="4760913" y="2297113"/>
          <p14:tracePt t="64134" x="4760913" y="2290763"/>
          <p14:tracePt t="64142" x="4765675" y="2273300"/>
          <p14:tracePt t="64158" x="4765675" y="2266950"/>
          <p14:tracePt t="64430" x="4765675" y="2278063"/>
          <p14:tracePt t="64438" x="4765675" y="2284413"/>
          <p14:tracePt t="64446" x="4765675" y="2297113"/>
          <p14:tracePt t="64454" x="4765675" y="2301875"/>
          <p14:tracePt t="64470" x="4760913" y="2314575"/>
          <p14:tracePt t="64486" x="4760913" y="2320925"/>
          <p14:tracePt t="64494" x="4754563" y="2332038"/>
          <p14:tracePt t="64502" x="4754563" y="2338388"/>
          <p14:tracePt t="64510" x="4748213" y="2344738"/>
          <p14:tracePt t="64518" x="4748213" y="2351088"/>
          <p14:tracePt t="64526" x="4741863" y="2362200"/>
          <p14:tracePt t="64535" x="4741863" y="2368550"/>
          <p14:tracePt t="64542" x="4730750" y="2379663"/>
          <p14:tracePt t="64551" x="4730750" y="2386013"/>
          <p14:tracePt t="64558" x="4718050" y="2398713"/>
          <p14:tracePt t="64566" x="4718050" y="2405063"/>
          <p14:tracePt t="64574" x="4713288" y="2409825"/>
          <p14:tracePt t="64590" x="4706938" y="2409825"/>
          <p14:tracePt t="64606" x="4700588" y="2409825"/>
          <p14:tracePt t="64638" x="4687888" y="2409825"/>
          <p14:tracePt t="64648" x="4683125" y="2416175"/>
          <p14:tracePt t="64656" x="4676775" y="2422525"/>
          <p14:tracePt t="64662" x="4670425" y="2422525"/>
          <p14:tracePt t="64670" x="4659313" y="2422525"/>
          <p14:tracePt t="64678" x="4652963" y="2422525"/>
          <p14:tracePt t="64686" x="4640263" y="2422525"/>
          <p14:tracePt t="64694" x="4622800" y="2416175"/>
          <p14:tracePt t="64702" x="4610100" y="2409825"/>
          <p14:tracePt t="64710" x="4605338" y="2409825"/>
          <p14:tracePt t="64718" x="4586288" y="2409825"/>
          <p14:tracePt t="64726" x="4575175" y="2405063"/>
          <p14:tracePt t="64735" x="4557713" y="2398713"/>
          <p14:tracePt t="64742" x="4538663" y="2392363"/>
          <p14:tracePt t="64750" x="4514850" y="2379663"/>
          <p14:tracePt t="64758" x="4484688" y="2374900"/>
          <p14:tracePt t="64766" x="4443413" y="2362200"/>
          <p14:tracePt t="64774" x="4402138" y="2355850"/>
          <p14:tracePt t="64783" x="4341813" y="2344738"/>
          <p14:tracePt t="64790" x="4287838" y="2338388"/>
          <p14:tracePt t="64799" x="4227513" y="2332038"/>
          <p14:tracePt t="64806" x="4168775" y="2332038"/>
          <p14:tracePt t="64816" x="4084638" y="2314575"/>
          <p14:tracePt t="64822" x="4006850" y="2301875"/>
          <p14:tracePt t="64830" x="3922713" y="2297113"/>
          <p14:tracePt t="64838" x="3851275" y="2284413"/>
          <p14:tracePt t="64846" x="3790950" y="2273300"/>
          <p14:tracePt t="64854" x="3736975" y="2260600"/>
          <p14:tracePt t="64862" x="3713163" y="2254250"/>
          <p14:tracePt t="64870" x="3708400" y="2254250"/>
          <p14:tracePt t="64886" x="3702050" y="2254250"/>
          <p14:tracePt t="64918" x="3725863" y="2254250"/>
          <p14:tracePt t="64926" x="3773488" y="2254250"/>
          <p14:tracePt t="64934" x="3840163" y="2260600"/>
          <p14:tracePt t="64942" x="3911600" y="2266950"/>
          <p14:tracePt t="64951" x="3994150" y="2284413"/>
          <p14:tracePt t="64958" x="4097338" y="2308225"/>
          <p14:tracePt t="64966" x="4210050" y="2332038"/>
          <p14:tracePt t="64974" x="4300538" y="2351088"/>
          <p14:tracePt t="64983" x="4378325" y="2368550"/>
          <p14:tracePt t="64990" x="4437063" y="2379663"/>
          <p14:tracePt t="64999" x="4479925" y="2392363"/>
          <p14:tracePt t="65006" x="4497388" y="2405063"/>
          <p14:tracePt t="65015" x="4508500" y="2405063"/>
          <p14:tracePt t="65022" x="4508500" y="2409825"/>
          <p14:tracePt t="65037" x="4508500" y="2416175"/>
          <p14:tracePt t="65045" x="4508500" y="2433638"/>
          <p14:tracePt t="65054" x="4503738" y="2446338"/>
          <p14:tracePt t="65062" x="4491038" y="2457450"/>
          <p14:tracePt t="65070" x="4473575" y="2463800"/>
          <p14:tracePt t="65078" x="4456113" y="2476500"/>
          <p14:tracePt t="65086" x="4443413" y="2487613"/>
          <p14:tracePt t="65094" x="4425950" y="2493963"/>
          <p14:tracePt t="65116" x="4402138" y="2500313"/>
          <p14:tracePt t="65126" x="4395788" y="2500313"/>
          <p14:tracePt t="65135" x="4389438" y="2500313"/>
          <p14:tracePt t="65142" x="4383088" y="2500313"/>
          <p14:tracePt t="65174" x="4378325" y="2500313"/>
          <p14:tracePt t="65182" x="4371975" y="2487613"/>
          <p14:tracePt t="65190" x="4371975" y="2481263"/>
          <p14:tracePt t="65199" x="4365625" y="2470150"/>
          <p14:tracePt t="65206" x="4365625" y="2457450"/>
          <p14:tracePt t="65216" x="4365625" y="2452688"/>
          <p14:tracePt t="65222" x="4365625" y="2446338"/>
          <p14:tracePt t="65232" x="4365625" y="2439988"/>
          <p14:tracePt t="65238" x="4365625" y="2433638"/>
          <p14:tracePt t="65254" x="4365625" y="2428875"/>
          <p14:tracePt t="65326" x="4365625" y="2422525"/>
          <p14:tracePt t="65334" x="4365625" y="2416175"/>
          <p14:tracePt t="65350" x="4383088" y="2409825"/>
          <p14:tracePt t="65358" x="4395788" y="2409825"/>
          <p14:tracePt t="65366" x="4413250" y="2398713"/>
          <p14:tracePt t="65374" x="4449763" y="2379663"/>
          <p14:tracePt t="65384" x="4479925" y="2368550"/>
          <p14:tracePt t="65390" x="4521200" y="2355850"/>
          <p14:tracePt t="65399" x="4568825" y="2332038"/>
          <p14:tracePt t="65406" x="4629150" y="2314575"/>
          <p14:tracePt t="65415" x="4676775" y="2297113"/>
          <p14:tracePt t="65422" x="4730750" y="2278063"/>
          <p14:tracePt t="65432" x="4772025" y="2254250"/>
          <p14:tracePt t="65438" x="4795838" y="2249488"/>
          <p14:tracePt t="65446" x="4819650" y="2236788"/>
          <p14:tracePt t="65454" x="4832350" y="2230438"/>
          <p14:tracePt t="65462" x="4843463" y="2230438"/>
          <p14:tracePt t="65470" x="4856163" y="2219325"/>
          <p14:tracePt t="65478" x="4873625" y="2212975"/>
          <p14:tracePt t="65486" x="4886325" y="2206625"/>
          <p14:tracePt t="65494" x="4897438" y="2195513"/>
          <p14:tracePt t="65502" x="4916488" y="2189163"/>
          <p14:tracePt t="65510" x="4933950" y="2176463"/>
          <p14:tracePt t="65519" x="4945063" y="2171700"/>
          <p14:tracePt t="65526" x="4957763" y="2171700"/>
          <p14:tracePt t="65535" x="4964113" y="2165350"/>
          <p14:tracePt t="65542" x="4975225" y="2159000"/>
          <p14:tracePt t="65566" x="4981575" y="2159000"/>
          <p14:tracePt t="65638" x="4987925" y="2159000"/>
          <p14:tracePt t="65662" x="4987925" y="2171700"/>
          <p14:tracePt t="65670" x="4987925" y="2176463"/>
          <p14:tracePt t="65678" x="4987925" y="2182813"/>
          <p14:tracePt t="65686" x="4994275" y="2195513"/>
          <p14:tracePt t="65694" x="4994275" y="2200275"/>
          <p14:tracePt t="65702" x="4999038" y="2206625"/>
          <p14:tracePt t="65710" x="4999038" y="2212975"/>
          <p14:tracePt t="65718" x="4999038" y="2224088"/>
          <p14:tracePt t="65726" x="5005388" y="2236788"/>
          <p14:tracePt t="65734" x="5011738" y="2249488"/>
          <p14:tracePt t="65742" x="5011738" y="2254250"/>
          <p14:tracePt t="65751" x="5011738" y="2273300"/>
          <p14:tracePt t="65758" x="5011738" y="2284413"/>
          <p14:tracePt t="65767" x="5011738" y="2297113"/>
          <p14:tracePt t="65774" x="5011738" y="2314575"/>
          <p14:tracePt t="65783" x="5011738" y="2338388"/>
          <p14:tracePt t="65790" x="5005388" y="2362200"/>
          <p14:tracePt t="65798" x="4999038" y="2379663"/>
          <p14:tracePt t="65806" x="4994275" y="2398713"/>
          <p14:tracePt t="65816" x="4994275" y="2422525"/>
          <p14:tracePt t="65822" x="4994275" y="2433638"/>
          <p14:tracePt t="65832" x="4994275" y="2439988"/>
          <p14:tracePt t="65838" x="4987925" y="2463800"/>
          <p14:tracePt t="65846" x="4987925" y="2470150"/>
          <p14:tracePt t="65855" x="4987925" y="2481263"/>
          <p14:tracePt t="65862" x="4987925" y="2493963"/>
          <p14:tracePt t="65870" x="4981575" y="2506663"/>
          <p14:tracePt t="65878" x="4975225" y="2517775"/>
          <p14:tracePt t="65886" x="4975225" y="2530475"/>
          <p14:tracePt t="65894" x="4975225" y="2541588"/>
          <p14:tracePt t="65902" x="4970463" y="2547938"/>
          <p14:tracePt t="65910" x="4964113" y="2554288"/>
          <p14:tracePt t="65926" x="4964113" y="2559050"/>
          <p14:tracePt t="65935" x="4964113" y="2565400"/>
          <p14:tracePt t="65950" x="4964113" y="2571750"/>
          <p14:tracePt t="65967" x="4964113" y="2578100"/>
          <p14:tracePt t="65983" x="4964113" y="2584450"/>
          <p14:tracePt t="66006" x="4964113" y="2589213"/>
          <p14:tracePt t="66046" x="4964113" y="2595563"/>
          <p14:tracePt t="66055" x="4964113" y="2601913"/>
          <p14:tracePt t="66070" x="4964113" y="2608263"/>
          <p14:tracePt t="66078" x="4964113" y="2613025"/>
          <p14:tracePt t="66086" x="4964113" y="2625725"/>
          <p14:tracePt t="66097" x="4964113" y="2632075"/>
          <p14:tracePt t="66102" x="4957763" y="2649538"/>
          <p14:tracePt t="66109" x="4951413" y="2662238"/>
          <p14:tracePt t="66117" x="4945063" y="2679700"/>
          <p14:tracePt t="66126" x="4945063" y="2686050"/>
          <p14:tracePt t="66135" x="4940300" y="2697163"/>
          <p14:tracePt t="66142" x="4940300" y="2703513"/>
          <p14:tracePt t="66150" x="4940300" y="2709863"/>
          <p14:tracePt t="66158" x="4940300" y="2714625"/>
          <p14:tracePt t="66168" x="4940300" y="2720975"/>
          <p14:tracePt t="66358" x="4933950" y="2714625"/>
          <p14:tracePt t="66382" x="4933950" y="2703513"/>
          <p14:tracePt t="66390" x="4927600" y="2703513"/>
          <p14:tracePt t="66398" x="4927600" y="2697163"/>
          <p14:tracePt t="66414" x="4916488" y="2697163"/>
          <p14:tracePt t="66422" x="4916488" y="2690813"/>
          <p14:tracePt t="66446" x="4910138" y="2690813"/>
          <p14:tracePt t="66462" x="4903788" y="2690813"/>
          <p14:tracePt t="66470" x="4897438" y="2690813"/>
          <p14:tracePt t="66478" x="4892675" y="2690813"/>
          <p14:tracePt t="66494" x="4879975" y="2697163"/>
          <p14:tracePt t="66502" x="4873625" y="2709863"/>
          <p14:tracePt t="66510" x="4867275" y="2714625"/>
          <p14:tracePt t="66518" x="4862513" y="2727325"/>
          <p14:tracePt t="66526" x="4856163" y="2727325"/>
          <p14:tracePt t="66535" x="4856163" y="2733675"/>
          <p14:tracePt t="66574" x="4856163" y="2738438"/>
          <p14:tracePt t="66590" x="4862513" y="2744788"/>
          <p14:tracePt t="66599" x="4862513" y="2751138"/>
          <p14:tracePt t="66606" x="4867275" y="2751138"/>
          <p14:tracePt t="66615" x="4886325" y="2757488"/>
          <p14:tracePt t="66622" x="4903788" y="2757488"/>
          <p14:tracePt t="66632" x="4927600" y="2757488"/>
          <p14:tracePt t="66638" x="4964113" y="2757488"/>
          <p14:tracePt t="66650" x="4999038" y="2757488"/>
          <p14:tracePt t="66656" x="5041900" y="2757488"/>
          <p14:tracePt t="66663" x="5106988" y="2768600"/>
          <p14:tracePt t="66670" x="5160963" y="2774950"/>
          <p14:tracePt t="66678" x="5221288" y="2781300"/>
          <p14:tracePt t="66686" x="5275263" y="2787650"/>
          <p14:tracePt t="66694" x="5334000" y="2792413"/>
          <p14:tracePt t="66702" x="5381625" y="2798763"/>
          <p14:tracePt t="66710" x="5424488" y="2805113"/>
          <p14:tracePt t="66719" x="5465763" y="2811463"/>
          <p14:tracePt t="66726" x="5483225" y="2811463"/>
          <p14:tracePt t="66735" x="5508625" y="2811463"/>
          <p14:tracePt t="66742" x="5519738" y="2811463"/>
          <p14:tracePt t="66758" x="5526088" y="2811463"/>
          <p14:tracePt t="66806" x="5526088" y="2816225"/>
          <p14:tracePt t="66814" x="5519738" y="2828925"/>
          <p14:tracePt t="66822" x="5508625" y="2841625"/>
          <p14:tracePt t="66831" x="5495925" y="2846388"/>
          <p14:tracePt t="66838" x="5489575" y="2865438"/>
          <p14:tracePt t="66846" x="5478463" y="2876550"/>
          <p14:tracePt t="66854" x="5465763" y="2882900"/>
          <p14:tracePt t="66862" x="5459413" y="2894013"/>
          <p14:tracePt t="66878" x="5448300" y="2900363"/>
          <p14:tracePt t="66886" x="5448300" y="2906713"/>
          <p14:tracePt t="66894" x="5441950" y="2913063"/>
          <p14:tracePt t="66902" x="5435600" y="2913063"/>
          <p14:tracePt t="66911" x="5430838" y="2919413"/>
          <p14:tracePt t="66918" x="5430838" y="2936875"/>
          <p14:tracePt t="66926" x="5424488" y="2947988"/>
          <p14:tracePt t="66934" x="5418138" y="2960688"/>
          <p14:tracePt t="66942" x="5411788" y="2971800"/>
          <p14:tracePt t="66952" x="5411788" y="2984500"/>
          <p14:tracePt t="66958" x="5407025" y="2990850"/>
          <p14:tracePt t="66966" x="5400675" y="2995613"/>
          <p14:tracePt t="66974" x="5400675" y="3008313"/>
          <p14:tracePt t="66990" x="5400675" y="3014663"/>
          <p14:tracePt t="66998" x="5394325" y="3021013"/>
          <p14:tracePt t="67015" x="5394325" y="3025775"/>
          <p14:tracePt t="67022" x="5387975" y="3044825"/>
          <p14:tracePt t="67032" x="5387975" y="3055938"/>
          <p14:tracePt t="67038" x="5381625" y="3068638"/>
          <p14:tracePt t="67046" x="5381625" y="3086100"/>
          <p14:tracePt t="67054" x="5376863" y="3109913"/>
          <p14:tracePt t="67063" x="5370513" y="3127375"/>
          <p14:tracePt t="67070" x="5370513" y="3146425"/>
          <p14:tracePt t="67078" x="5364163" y="3163888"/>
          <p14:tracePt t="67086" x="5353050" y="3194050"/>
          <p14:tracePt t="67099" x="5340350" y="3217863"/>
          <p14:tracePt t="67102" x="5329238" y="3248025"/>
          <p14:tracePt t="67110" x="5316538" y="3278188"/>
          <p14:tracePt t="67118" x="5299075" y="3302000"/>
          <p14:tracePt t="67126" x="5280025" y="3330575"/>
          <p14:tracePt t="67134" x="5268913" y="3355975"/>
          <p14:tracePt t="67142" x="5251450" y="3384550"/>
          <p14:tracePt t="67151" x="5238750" y="3414713"/>
          <p14:tracePt t="67158" x="5232400" y="3438525"/>
          <p14:tracePt t="67169" x="5227638" y="3457575"/>
          <p14:tracePt t="67174" x="5214938" y="3486150"/>
          <p14:tracePt t="67183" x="5208588" y="3498850"/>
          <p14:tracePt t="67192" x="5202238" y="3509963"/>
          <p14:tracePt t="67198" x="5197475" y="3522663"/>
          <p14:tracePt t="67206" x="5191125" y="3540125"/>
          <p14:tracePt t="67215" x="5191125" y="3546475"/>
          <p14:tracePt t="67222" x="5191125" y="3559175"/>
          <p14:tracePt t="67232" x="5191125" y="3570288"/>
          <p14:tracePt t="67238" x="5191125" y="3582988"/>
          <p14:tracePt t="67246" x="5191125" y="3594100"/>
          <p14:tracePt t="67254" x="5191125" y="3613150"/>
          <p14:tracePt t="67263" x="5191125" y="3617913"/>
          <p14:tracePt t="67270" x="5191125" y="3624263"/>
          <p14:tracePt t="67278" x="5191125" y="3636963"/>
          <p14:tracePt t="67286" x="5197475" y="3641725"/>
          <p14:tracePt t="67294" x="5197475" y="3648075"/>
          <p14:tracePt t="67302" x="5208588" y="3654425"/>
          <p14:tracePt t="67318" x="5221288" y="3654425"/>
          <p14:tracePt t="67326" x="5232400" y="3654425"/>
          <p14:tracePt t="67334" x="5251450" y="3654425"/>
          <p14:tracePt t="67342" x="5268913" y="3654425"/>
          <p14:tracePt t="67350" x="5286375" y="3654425"/>
          <p14:tracePt t="67358" x="5310188" y="3660775"/>
          <p14:tracePt t="67367" x="5334000" y="3660775"/>
          <p14:tracePt t="67375" x="5357813" y="3665538"/>
          <p14:tracePt t="67383" x="5376863" y="3671888"/>
          <p14:tracePt t="67391" x="5394325" y="3678238"/>
          <p14:tracePt t="67399" x="5411788" y="3690938"/>
          <p14:tracePt t="67406" x="5435600" y="3695700"/>
          <p14:tracePt t="67415" x="5441950" y="3702050"/>
          <p14:tracePt t="67422" x="5448300" y="3708400"/>
          <p14:tracePt t="67431" x="5459413" y="3708400"/>
          <p14:tracePt t="67438" x="5465763" y="3719513"/>
          <p14:tracePt t="67446" x="5472113" y="3719513"/>
          <p14:tracePt t="67463" x="5472113" y="3725863"/>
          <p14:tracePt t="67478" x="5478463" y="3732213"/>
          <p14:tracePt t="67486" x="5483225" y="3738563"/>
          <p14:tracePt t="67502" x="5483225" y="3743325"/>
          <p14:tracePt t="67510" x="5483225" y="3749675"/>
          <p14:tracePt t="67534" x="5483225" y="3756025"/>
          <p14:tracePt t="67550" x="5483225" y="3762375"/>
          <p14:tracePt t="67558" x="5483225" y="3779838"/>
          <p14:tracePt t="67575" x="5483225" y="3797300"/>
          <p14:tracePt t="67583" x="5478463" y="3810000"/>
          <p14:tracePt t="67590" x="5465763" y="3827463"/>
          <p14:tracePt t="67599" x="5465763" y="3840163"/>
          <p14:tracePt t="67606" x="5454650" y="3863975"/>
          <p14:tracePt t="67616" x="5441950" y="3875088"/>
          <p14:tracePt t="67622" x="5435600" y="3887788"/>
          <p14:tracePt t="67631" x="5430838" y="3898900"/>
          <p14:tracePt t="67638" x="5418138" y="3917950"/>
          <p14:tracePt t="67646" x="5407025" y="3929063"/>
          <p14:tracePt t="67654" x="5387975" y="3941763"/>
          <p14:tracePt t="67662" x="5376863" y="3952875"/>
          <p14:tracePt t="67670" x="5364163" y="3959225"/>
          <p14:tracePt t="67678" x="5353050" y="3965575"/>
          <p14:tracePt t="67686" x="5340350" y="3971925"/>
          <p14:tracePt t="67694" x="5322888" y="3971925"/>
          <p14:tracePt t="67702" x="5310188" y="3976688"/>
          <p14:tracePt t="67710" x="5299075" y="3989388"/>
          <p14:tracePt t="67718" x="5280025" y="3989388"/>
          <p14:tracePt t="67726" x="5262563" y="4000500"/>
          <p14:tracePt t="67734" x="5238750" y="4006850"/>
          <p14:tracePt t="67742" x="5227638" y="4013200"/>
          <p14:tracePt t="67751" x="5214938" y="4013200"/>
          <p14:tracePt t="67758" x="5208588" y="4019550"/>
          <p14:tracePt t="67766" x="5197475" y="4024313"/>
          <p14:tracePt t="67783" x="5191125" y="4024313"/>
          <p14:tracePt t="67798" x="5178425" y="4024313"/>
          <p14:tracePt t="67806" x="5167313" y="4024313"/>
          <p14:tracePt t="67815" x="5160963" y="4030663"/>
          <p14:tracePt t="67822" x="5154613" y="4030663"/>
          <p14:tracePt t="67838" x="5149850" y="4030663"/>
          <p14:tracePt t="67847" x="5143500" y="4030663"/>
          <p14:tracePt t="67862" x="5137150" y="4030663"/>
          <p14:tracePt t="67942" x="5137150" y="4024313"/>
          <p14:tracePt t="67958" x="5149850" y="4024313"/>
          <p14:tracePt t="67966" x="5154613" y="4019550"/>
          <p14:tracePt t="67974" x="5160963" y="4019550"/>
          <p14:tracePt t="67983" x="5184775" y="4013200"/>
          <p14:tracePt t="67991" x="5191125" y="4013200"/>
          <p14:tracePt t="67998" x="5208588" y="4013200"/>
          <p14:tracePt t="68006" x="5227638" y="4013200"/>
          <p14:tracePt t="68016" x="5251450" y="4013200"/>
          <p14:tracePt t="68022" x="5280025" y="4013200"/>
          <p14:tracePt t="68031" x="5316538" y="4013200"/>
          <p14:tracePt t="68038" x="5346700" y="4013200"/>
          <p14:tracePt t="68048" x="5387975" y="4013200"/>
          <p14:tracePt t="68054" x="5430838" y="4013200"/>
          <p14:tracePt t="68063" x="5459413" y="4013200"/>
          <p14:tracePt t="68070" x="5508625" y="4013200"/>
          <p14:tracePt t="68083" x="5556250" y="4013200"/>
          <p14:tracePt t="68086" x="5597525" y="4013200"/>
          <p14:tracePt t="68094" x="5645150" y="4013200"/>
          <p14:tracePt t="68102" x="5675313" y="4019550"/>
          <p14:tracePt t="68110" x="5711825" y="4024313"/>
          <p14:tracePt t="68118" x="5722938" y="4024313"/>
          <p14:tracePt t="68127" x="5735638" y="4024313"/>
          <p14:tracePt t="68134" x="5746750" y="4024313"/>
          <p14:tracePt t="68150" x="5753100" y="4024313"/>
          <p14:tracePt t="68182" x="5759450" y="4024313"/>
          <p14:tracePt t="68190" x="5765800" y="4024313"/>
          <p14:tracePt t="68221" x="5770563" y="4024313"/>
          <p14:tracePt t="68254" x="5776913" y="4024313"/>
          <p14:tracePt t="68494" x="5776913" y="4030663"/>
          <p14:tracePt t="68510" x="5765800" y="4030663"/>
          <p14:tracePt t="68518" x="5759450" y="4030663"/>
          <p14:tracePt t="68526" x="5746750" y="4037013"/>
          <p14:tracePt t="68534" x="5735638" y="4037013"/>
          <p14:tracePt t="68542" x="5722938" y="4037013"/>
          <p14:tracePt t="68550" x="5716588" y="4037013"/>
          <p14:tracePt t="68558" x="5705475" y="4043363"/>
          <p14:tracePt t="68566" x="5699125" y="4043363"/>
          <p14:tracePt t="68574" x="5692775" y="4043363"/>
          <p14:tracePt t="68582" x="5688013" y="4049713"/>
          <p14:tracePt t="68590" x="5681663" y="4049713"/>
          <p14:tracePt t="68710" x="5681663" y="4043363"/>
          <p14:tracePt t="68718" x="5688013" y="4037013"/>
          <p14:tracePt t="68726" x="5692775" y="4037013"/>
          <p14:tracePt t="68734" x="5705475" y="4037013"/>
          <p14:tracePt t="68750" x="5716588" y="4037013"/>
          <p14:tracePt t="68758" x="5722938" y="4037013"/>
          <p14:tracePt t="68766" x="5740400" y="4030663"/>
          <p14:tracePt t="68774" x="5759450" y="4024313"/>
          <p14:tracePt t="68783" x="5770563" y="4019550"/>
          <p14:tracePt t="68790" x="5776913" y="4019550"/>
          <p14:tracePt t="68799" x="5789613" y="4019550"/>
          <p14:tracePt t="68806" x="5800725" y="4019550"/>
          <p14:tracePt t="68815" x="5818188" y="4019550"/>
          <p14:tracePt t="68822" x="5824538" y="4019550"/>
          <p14:tracePt t="68832" x="5830888" y="4019550"/>
          <p14:tracePt t="68838" x="5837238" y="4019550"/>
          <p14:tracePt t="68848" x="5843588" y="4019550"/>
          <p14:tracePt t="68854" x="5848350" y="4019550"/>
          <p14:tracePt t="68864" x="5854700" y="4019550"/>
          <p14:tracePt t="68870" x="5872163" y="4019550"/>
          <p14:tracePt t="68878" x="5884863" y="4019550"/>
          <p14:tracePt t="68886" x="5891213" y="4019550"/>
          <p14:tracePt t="68894" x="5902325" y="4019550"/>
          <p14:tracePt t="68902" x="5908675" y="4019550"/>
          <p14:tracePt t="68910" x="5926138" y="4019550"/>
          <p14:tracePt t="68918" x="5932488" y="4013200"/>
          <p14:tracePt t="68934" x="5938838" y="4013200"/>
          <p14:tracePt t="68942" x="5945188" y="4013200"/>
          <p14:tracePt t="68950" x="5956300" y="4006850"/>
          <p14:tracePt t="68974" x="5962650" y="4006850"/>
          <p14:tracePt t="68983" x="5962650" y="4000500"/>
          <p14:tracePt t="68999" x="5969000" y="4000500"/>
          <p14:tracePt t="69022" x="5973763" y="4000500"/>
          <p14:tracePt t="69206" x="5969000" y="4000500"/>
          <p14:tracePt t="69214" x="5949950" y="4000500"/>
          <p14:tracePt t="69222" x="5926138" y="4000500"/>
          <p14:tracePt t="69231" x="5895975" y="4000500"/>
          <p14:tracePt t="69238" x="5848350" y="4000500"/>
          <p14:tracePt t="69248" x="5794375" y="4000500"/>
          <p14:tracePt t="69254" x="5735638" y="4000500"/>
          <p14:tracePt t="69262" x="5681663" y="4000500"/>
          <p14:tracePt t="69269" x="5627688" y="4000500"/>
          <p14:tracePt t="69277" x="5561013" y="4000500"/>
          <p14:tracePt t="69285" x="5495925" y="4000500"/>
          <p14:tracePt t="69293" x="5441950" y="4000500"/>
          <p14:tracePt t="69301" x="5376863" y="4000500"/>
          <p14:tracePt t="69309" x="5316538" y="4000500"/>
          <p14:tracePt t="69318" x="5268913" y="4000500"/>
          <p14:tracePt t="69326" x="5227638" y="4000500"/>
          <p14:tracePt t="69335" x="5214938" y="4000500"/>
          <p14:tracePt t="69342" x="5202238" y="4000500"/>
          <p14:tracePt t="69358" x="5197475" y="4000500"/>
          <p14:tracePt t="69446" x="5208588" y="4000500"/>
          <p14:tracePt t="69454" x="5227638" y="4000500"/>
          <p14:tracePt t="69463" x="5268913" y="3989388"/>
          <p14:tracePt t="69470" x="5329238" y="3976688"/>
          <p14:tracePt t="69478" x="5394325" y="3965575"/>
          <p14:tracePt t="69486" x="5465763" y="3952875"/>
          <p14:tracePt t="69494" x="5532438" y="3941763"/>
          <p14:tracePt t="69502" x="5603875" y="3922713"/>
          <p14:tracePt t="69510" x="5664200" y="3911600"/>
          <p14:tracePt t="69518" x="5716588" y="3898900"/>
          <p14:tracePt t="69526" x="5759450" y="3881438"/>
          <p14:tracePt t="69534" x="5789613" y="3863975"/>
          <p14:tracePt t="69542" x="5807075" y="3844925"/>
          <p14:tracePt t="69552" x="5818188" y="3821113"/>
          <p14:tracePt t="69558" x="5824538" y="3797300"/>
          <p14:tracePt t="69567" x="5824538" y="3767138"/>
          <p14:tracePt t="69574" x="5800725" y="3695700"/>
          <p14:tracePt t="69583" x="5753100" y="3630613"/>
          <p14:tracePt t="69590" x="5681663" y="3546475"/>
          <p14:tracePt t="69598" x="5526088" y="3403600"/>
          <p14:tracePt t="69606" x="5299075" y="3248025"/>
          <p14:tracePt t="69615" x="5005388" y="3062288"/>
          <p14:tracePt t="69622" x="4652963" y="2846388"/>
          <p14:tracePt t="69631" x="4276725" y="2662238"/>
          <p14:tracePt t="69638" x="3827463" y="2452688"/>
          <p14:tracePt t="69648" x="3373438" y="2243138"/>
          <p14:tracePt t="69654" x="2913063" y="2044700"/>
          <p14:tracePt t="69664" x="2457450" y="1860550"/>
          <p14:tracePt t="69670" x="2016125" y="1692275"/>
          <p14:tracePt t="69678" x="1573213" y="1512888"/>
          <p14:tracePt t="69686" x="1166813" y="1346200"/>
          <p14:tracePt t="69694" x="788988" y="1208088"/>
          <p14:tracePt t="69702" x="442913" y="1069975"/>
          <p14:tracePt t="69710" x="161925" y="957263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225" y="1066075"/>
            <a:ext cx="2035850" cy="152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1075" y="1013034"/>
            <a:ext cx="1964220" cy="15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5749" y="992988"/>
            <a:ext cx="2011582" cy="16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2500" y="990550"/>
            <a:ext cx="2035850" cy="158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6"/>
          <p:cNvCxnSpPr/>
          <p:nvPr/>
        </p:nvCxnSpPr>
        <p:spPr>
          <a:xfrm rot="10800000" flipH="1">
            <a:off x="4286250" y="857250"/>
            <a:ext cx="14700" cy="17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" name="Google Shape;8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1800" y="2952375"/>
            <a:ext cx="4333345" cy="2244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59045" y="2952374"/>
            <a:ext cx="4353456" cy="205234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0" y="509450"/>
            <a:ext cx="55110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2. Dealing with Teams have two IDs</a:t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0" y="2543725"/>
            <a:ext cx="30000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Payroll Distribution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54F38BE-4410-4E06-8543-47CD99598B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712"/>
    </mc:Choice>
    <mc:Fallback xmlns="">
      <p:transition spd="slow" advTm="8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32" x="2733675" y="2943225"/>
          <p14:tracePt t="1656" x="2733675" y="2936875"/>
          <p14:tracePt t="1688" x="2733675" y="2930525"/>
          <p14:tracePt t="1705" x="2733675" y="2924175"/>
          <p14:tracePt t="1728" x="2733675" y="2919413"/>
          <p14:tracePt t="1744" x="2733675" y="2913063"/>
          <p14:tracePt t="1760" x="2733675" y="2906713"/>
          <p14:tracePt t="1775" x="2733675" y="2900363"/>
          <p14:tracePt t="1784" x="2733675" y="2894013"/>
          <p14:tracePt t="1800" x="2733675" y="2889250"/>
          <p14:tracePt t="1815" x="2733675" y="2882900"/>
          <p14:tracePt t="1840" x="2733675" y="2876550"/>
          <p14:tracePt t="1856" x="2733675" y="2870200"/>
          <p14:tracePt t="1880" x="2733675" y="2865438"/>
          <p14:tracePt t="1904" x="2733675" y="2859088"/>
          <p14:tracePt t="1927" x="2733675" y="2852738"/>
          <p14:tracePt t="1991" x="2733675" y="2846388"/>
          <p14:tracePt t="5272" x="2733675" y="2841625"/>
          <p14:tracePt t="5312" x="2727325" y="2841625"/>
          <p14:tracePt t="5320" x="2720975" y="2846388"/>
          <p14:tracePt t="5520" x="2714625" y="2846388"/>
          <p14:tracePt t="5535" x="2714625" y="2852738"/>
          <p14:tracePt t="5552" x="2714625" y="2859088"/>
          <p14:tracePt t="5568" x="2714625" y="2870200"/>
          <p14:tracePt t="5583" x="2714625" y="2876550"/>
          <p14:tracePt t="5591" x="2714625" y="2889250"/>
          <p14:tracePt t="5600" x="2714625" y="2906713"/>
          <p14:tracePt t="5608" x="2714625" y="2913063"/>
          <p14:tracePt t="5616" x="2714625" y="2924175"/>
          <p14:tracePt t="5623" x="2714625" y="2936875"/>
          <p14:tracePt t="5632" x="2720975" y="2947988"/>
          <p14:tracePt t="5640" x="2727325" y="2954338"/>
          <p14:tracePt t="5648" x="2727325" y="2967038"/>
          <p14:tracePt t="5656" x="2733675" y="2978150"/>
          <p14:tracePt t="5663" x="2738438" y="2995613"/>
          <p14:tracePt t="5672" x="2744788" y="3008313"/>
          <p14:tracePt t="5679" x="2757488" y="3025775"/>
          <p14:tracePt t="5689" x="2762250" y="3038475"/>
          <p14:tracePt t="5696" x="2762250" y="3055938"/>
          <p14:tracePt t="5712" x="2768600" y="3068638"/>
          <p14:tracePt t="5719" x="2774950" y="3073400"/>
          <p14:tracePt t="5736" x="2774950" y="3079750"/>
          <p14:tracePt t="5751" x="2774950" y="3086100"/>
          <p14:tracePt t="5768" x="2774950" y="3092450"/>
          <p14:tracePt t="5936" x="2774950" y="3098800"/>
          <p14:tracePt t="5984" x="2768600" y="3103563"/>
          <p14:tracePt t="6015" x="2768600" y="3109913"/>
          <p14:tracePt t="6048" x="2762250" y="3109913"/>
          <p14:tracePt t="6056" x="2762250" y="3116263"/>
          <p14:tracePt t="6088" x="2757488" y="3116263"/>
          <p14:tracePt t="6167" x="2757488" y="3122613"/>
          <p14:tracePt t="6608" x="2751138" y="3127375"/>
          <p14:tracePt t="6760" x="2751138" y="3133725"/>
          <p14:tracePt t="6768" x="2751138" y="3140075"/>
          <p14:tracePt t="6808" x="2744788" y="3146425"/>
          <p14:tracePt t="6824" x="2738438" y="3146425"/>
          <p14:tracePt t="6840" x="2738438" y="3151188"/>
          <p14:tracePt t="6872" x="2738438" y="3157538"/>
          <p14:tracePt t="7664" x="2738438" y="3163888"/>
          <p14:tracePt t="7671" x="2733675" y="3163888"/>
          <p14:tracePt t="7688" x="2727325" y="3163888"/>
          <p14:tracePt t="7695" x="2720975" y="3170238"/>
          <p14:tracePt t="7704" x="2714625" y="3170238"/>
          <p14:tracePt t="7727" x="2703513" y="3176588"/>
          <p14:tracePt t="7751" x="2697163" y="3176588"/>
          <p14:tracePt t="7767" x="2690813" y="3176588"/>
          <p14:tracePt t="7776" x="2684463" y="3176588"/>
          <p14:tracePt t="8000" x="2690813" y="3176588"/>
          <p14:tracePt t="8008" x="2697163" y="3170238"/>
          <p14:tracePt t="8016" x="2703513" y="3170238"/>
          <p14:tracePt t="8024" x="2714625" y="3163888"/>
          <p14:tracePt t="8032" x="2720975" y="3157538"/>
          <p14:tracePt t="8151" x="2727325" y="3157538"/>
          <p14:tracePt t="8303" x="2727325" y="3163888"/>
          <p14:tracePt t="8311" x="2727325" y="3170238"/>
          <p14:tracePt t="8319" x="2727325" y="3176588"/>
          <p14:tracePt t="8327" x="2720975" y="3181350"/>
          <p14:tracePt t="8336" x="2720975" y="3187700"/>
          <p14:tracePt t="8344" x="2714625" y="3194050"/>
          <p14:tracePt t="8352" x="2709863" y="3200400"/>
          <p14:tracePt t="8360" x="2709863" y="3205163"/>
          <p14:tracePt t="8392" x="2709863" y="3211513"/>
          <p14:tracePt t="8840" x="2703513" y="3217863"/>
          <p14:tracePt t="8848" x="2703513" y="3224213"/>
          <p14:tracePt t="8896" x="2697163" y="3228975"/>
          <p14:tracePt t="9008" x="2697163" y="3235325"/>
          <p14:tracePt t="9024" x="2690813" y="3241675"/>
          <p14:tracePt t="9040" x="2684463" y="3252788"/>
          <p14:tracePt t="9056" x="2684463" y="3265488"/>
          <p14:tracePt t="9064" x="2679700" y="3271838"/>
          <p14:tracePt t="9072" x="2673350" y="3278188"/>
          <p14:tracePt t="9080" x="2673350" y="3282950"/>
          <p14:tracePt t="9088" x="2667000" y="3289300"/>
          <p14:tracePt t="9095" x="2667000" y="3295650"/>
          <p14:tracePt t="9111" x="2660650" y="3306763"/>
          <p14:tracePt t="9120" x="2655888" y="3306763"/>
          <p14:tracePt t="9152" x="2655888" y="3313113"/>
          <p14:tracePt t="9407" x="2649538" y="3319463"/>
          <p14:tracePt t="9424" x="2636838" y="3319463"/>
          <p14:tracePt t="9432" x="2619375" y="3319463"/>
          <p14:tracePt t="9440" x="2595563" y="3319463"/>
          <p14:tracePt t="9448" x="2559050" y="3319463"/>
          <p14:tracePt t="9456" x="2524125" y="3319463"/>
          <p14:tracePt t="9464" x="2481263" y="3319463"/>
          <p14:tracePt t="9472" x="2433638" y="3319463"/>
          <p14:tracePt t="9480" x="2374900" y="3319463"/>
          <p14:tracePt t="9488" x="2314575" y="3319463"/>
          <p14:tracePt t="9496" x="2247900" y="3319463"/>
          <p14:tracePt t="9504" x="2195513" y="3319463"/>
          <p14:tracePt t="9512" x="2128838" y="3319463"/>
          <p14:tracePt t="9520" x="2068513" y="3319463"/>
          <p14:tracePt t="9528" x="2020888" y="3319463"/>
          <p14:tracePt t="9536" x="1973263" y="3319463"/>
          <p14:tracePt t="9545" x="1931988" y="3319463"/>
          <p14:tracePt t="9552" x="1895475" y="3319463"/>
          <p14:tracePt t="9561" x="1878013" y="3319463"/>
          <p14:tracePt t="9568" x="1854200" y="3319463"/>
          <p14:tracePt t="9576" x="1836738" y="3319463"/>
          <p14:tracePt t="9584" x="1824038" y="3319463"/>
          <p14:tracePt t="9600" x="1817688" y="3319463"/>
          <p14:tracePt t="9608" x="1811338" y="3319463"/>
          <p14:tracePt t="9616" x="1800225" y="3313113"/>
          <p14:tracePt t="9632" x="1793875" y="3306763"/>
          <p14:tracePt t="9647" x="1782763" y="3306763"/>
          <p14:tracePt t="9656" x="1770063" y="3306763"/>
          <p14:tracePt t="9664" x="1758950" y="3302000"/>
          <p14:tracePt t="9672" x="1746250" y="3295650"/>
          <p14:tracePt t="9680" x="1733550" y="3289300"/>
          <p14:tracePt t="9688" x="1716088" y="3289300"/>
          <p14:tracePt t="9695" x="1709738" y="3282950"/>
          <p14:tracePt t="9703" x="1704975" y="3278188"/>
          <p14:tracePt t="9712" x="1685925" y="3278188"/>
          <p14:tracePt t="9720" x="1674813" y="3265488"/>
          <p14:tracePt t="9729" x="1668463" y="3259138"/>
          <p14:tracePt t="9736" x="1657350" y="3252788"/>
          <p14:tracePt t="9745" x="1644650" y="3241675"/>
          <p14:tracePt t="9752" x="1638300" y="3228975"/>
          <p14:tracePt t="9760" x="1620838" y="3224213"/>
          <p14:tracePt t="9767" x="1614488" y="3211513"/>
          <p14:tracePt t="9776" x="1603375" y="3200400"/>
          <p14:tracePt t="9784" x="1584325" y="3176588"/>
          <p14:tracePt t="9793" x="1573213" y="3157538"/>
          <p14:tracePt t="9799" x="1566863" y="3140075"/>
          <p14:tracePt t="9809" x="1554163" y="3122613"/>
          <p14:tracePt t="9816" x="1549400" y="3092450"/>
          <p14:tracePt t="9824" x="1536700" y="3068638"/>
          <p14:tracePt t="9831" x="1536700" y="3049588"/>
          <p14:tracePt t="9840" x="1530350" y="3032125"/>
          <p14:tracePt t="9848" x="1525588" y="3021013"/>
          <p14:tracePt t="9864" x="1525588" y="3008313"/>
          <p14:tracePt t="9871" x="1519238" y="2995613"/>
          <p14:tracePt t="9888" x="1512888" y="2984500"/>
          <p14:tracePt t="9904" x="1512888" y="2978150"/>
          <p14:tracePt t="9912" x="1512888" y="2967038"/>
          <p14:tracePt t="9920" x="1512888" y="2954338"/>
          <p14:tracePt t="9928" x="1512888" y="2943225"/>
          <p14:tracePt t="9936" x="1512888" y="2930525"/>
          <p14:tracePt t="9945" x="1512888" y="2919413"/>
          <p14:tracePt t="9951" x="1512888" y="2913063"/>
          <p14:tracePt t="9960" x="1512888" y="2900363"/>
          <p14:tracePt t="9968" x="1506538" y="2894013"/>
          <p14:tracePt t="9984" x="1506538" y="2889250"/>
          <p14:tracePt t="9993" x="1501775" y="2876550"/>
          <p14:tracePt t="10010" x="1501775" y="2865438"/>
          <p14:tracePt t="10016" x="1501775" y="2859088"/>
          <p14:tracePt t="10024" x="1495425" y="2846388"/>
          <p14:tracePt t="10032" x="1489075" y="2841625"/>
          <p14:tracePt t="10040" x="1482725" y="2835275"/>
          <p14:tracePt t="10048" x="1471613" y="2816225"/>
          <p14:tracePt t="10056" x="1465263" y="2805113"/>
          <p14:tracePt t="10064" x="1452563" y="2792413"/>
          <p14:tracePt t="10072" x="1435100" y="2781300"/>
          <p14:tracePt t="10080" x="1423988" y="2768600"/>
          <p14:tracePt t="10088" x="1411288" y="2763838"/>
          <p14:tracePt t="10096" x="1387475" y="2738438"/>
          <p14:tracePt t="10104" x="1370013" y="2727325"/>
          <p14:tracePt t="10113" x="1333500" y="2690813"/>
          <p14:tracePt t="10120" x="1296988" y="2667000"/>
          <p14:tracePt t="10129" x="1249363" y="2632075"/>
          <p14:tracePt t="10136" x="1201738" y="2601913"/>
          <p14:tracePt t="10144" x="1147763" y="2559050"/>
          <p14:tracePt t="10152" x="1093788" y="2524125"/>
          <p14:tracePt t="10160" x="1035050" y="2476500"/>
          <p14:tracePt t="10168" x="987425" y="2446338"/>
          <p14:tracePt t="10177" x="933450" y="2409825"/>
          <p14:tracePt t="10184" x="873125" y="2374900"/>
          <p14:tracePt t="10193" x="831850" y="2344738"/>
          <p14:tracePt t="10200" x="788988" y="2320925"/>
          <p14:tracePt t="10210" x="754063" y="2301875"/>
          <p14:tracePt t="10216" x="735013" y="2297113"/>
          <p14:tracePt t="10224" x="717550" y="2290763"/>
          <p14:tracePt t="10231" x="717550" y="2284413"/>
          <p14:tracePt t="10296" x="735013" y="2284413"/>
          <p14:tracePt t="10304" x="758825" y="2278063"/>
          <p14:tracePt t="10311" x="777875" y="2278063"/>
          <p14:tracePt t="10320" x="808038" y="2278063"/>
          <p14:tracePt t="10328" x="849313" y="2278063"/>
          <p14:tracePt t="10335" x="866775" y="2284413"/>
          <p14:tracePt t="10344" x="885825" y="2284413"/>
          <p14:tracePt t="10351" x="890588" y="2284413"/>
          <p14:tracePt t="10400" x="896938" y="2284413"/>
          <p14:tracePt t="10408" x="903288" y="2284413"/>
          <p14:tracePt t="10416" x="920750" y="2284413"/>
          <p14:tracePt t="10424" x="938213" y="2284413"/>
          <p14:tracePt t="10432" x="963613" y="2284413"/>
          <p14:tracePt t="10440" x="1004888" y="2290763"/>
          <p14:tracePt t="10448" x="1046163" y="2297113"/>
          <p14:tracePt t="10456" x="1065213" y="2297113"/>
          <p14:tracePt t="10464" x="1089025" y="2297113"/>
          <p14:tracePt t="10472" x="1106488" y="2297113"/>
          <p14:tracePt t="10480" x="1130300" y="2301875"/>
          <p14:tracePt t="10488" x="1136650" y="2301875"/>
          <p14:tracePt t="10496" x="1147763" y="2301875"/>
          <p14:tracePt t="10504" x="1154113" y="2301875"/>
          <p14:tracePt t="10512" x="1166813" y="2301875"/>
          <p14:tracePt t="10520" x="1177925" y="2301875"/>
          <p14:tracePt t="10528" x="1190625" y="2301875"/>
          <p14:tracePt t="10536" x="1201738" y="2301875"/>
          <p14:tracePt t="10544" x="1214438" y="2301875"/>
          <p14:tracePt t="10552" x="1220788" y="2301875"/>
          <p14:tracePt t="10561" x="1231900" y="2308225"/>
          <p14:tracePt t="10568" x="1238250" y="2314575"/>
          <p14:tracePt t="10576" x="1244600" y="2314575"/>
          <p14:tracePt t="10584" x="1255713" y="2314575"/>
          <p14:tracePt t="10592" x="1268413" y="2314575"/>
          <p14:tracePt t="10600" x="1279525" y="2314575"/>
          <p14:tracePt t="10610" x="1285875" y="2314575"/>
          <p14:tracePt t="10616" x="1292225" y="2314575"/>
          <p14:tracePt t="10624" x="1296988" y="2314575"/>
          <p14:tracePt t="10640" x="1303338" y="2314575"/>
          <p14:tracePt t="10648" x="1309688" y="2314575"/>
          <p14:tracePt t="10656" x="1316038" y="2314575"/>
          <p14:tracePt t="10664" x="1327150" y="2314575"/>
          <p14:tracePt t="10672" x="1339850" y="2320925"/>
          <p14:tracePt t="10680" x="1350963" y="2327275"/>
          <p14:tracePt t="10688" x="1363663" y="2327275"/>
          <p14:tracePt t="10696" x="1370013" y="2327275"/>
          <p14:tracePt t="10703" x="1387475" y="2327275"/>
          <p14:tracePt t="10712" x="1404938" y="2332038"/>
          <p14:tracePt t="10720" x="1417638" y="2338388"/>
          <p14:tracePt t="10729" x="1428750" y="2344738"/>
          <p14:tracePt t="10736" x="1435100" y="2344738"/>
          <p14:tracePt t="10744" x="1447800" y="2344738"/>
          <p14:tracePt t="10752" x="1452563" y="2351088"/>
          <p14:tracePt t="10760" x="1465263" y="2362200"/>
          <p14:tracePt t="10768" x="1476375" y="2362200"/>
          <p14:tracePt t="10777" x="1495425" y="2368550"/>
          <p14:tracePt t="10784" x="1506538" y="2374900"/>
          <p14:tracePt t="10793" x="1519238" y="2379663"/>
          <p14:tracePt t="10800" x="1525588" y="2386013"/>
          <p14:tracePt t="10810" x="1530350" y="2386013"/>
          <p14:tracePt t="10832" x="1530350" y="2392363"/>
          <p14:tracePt t="10856" x="1536700" y="2398713"/>
          <p14:tracePt t="10969" x="1536700" y="2405063"/>
          <p14:tracePt t="10984" x="1525588" y="2409825"/>
          <p14:tracePt t="10992" x="1512888" y="2409825"/>
          <p14:tracePt t="11000" x="1495425" y="2422525"/>
          <p14:tracePt t="11008" x="1465263" y="2428875"/>
          <p14:tracePt t="11016" x="1423988" y="2439988"/>
          <p14:tracePt t="11024" x="1374775" y="2446338"/>
          <p14:tracePt t="11032" x="1322388" y="2457450"/>
          <p14:tracePt t="11040" x="1273175" y="2463800"/>
          <p14:tracePt t="11048" x="1231900" y="2470150"/>
          <p14:tracePt t="11056" x="1195388" y="2470150"/>
          <p14:tracePt t="11064" x="1177925" y="2463800"/>
          <p14:tracePt t="11072" x="1166813" y="2463800"/>
          <p14:tracePt t="11079" x="1154113" y="2457450"/>
          <p14:tracePt t="11088" x="1143000" y="2452688"/>
          <p14:tracePt t="11095" x="1136650" y="2446338"/>
          <p14:tracePt t="11104" x="1123950" y="2439988"/>
          <p14:tracePt t="11113" x="1117600" y="2433638"/>
          <p14:tracePt t="11128" x="1106488" y="2433638"/>
          <p14:tracePt t="11176" x="1106488" y="2428875"/>
          <p14:tracePt t="11192" x="1112838" y="2422525"/>
          <p14:tracePt t="11200" x="1112838" y="2416175"/>
          <p14:tracePt t="11208" x="1117600" y="2409825"/>
          <p14:tracePt t="11216" x="1123950" y="2405063"/>
          <p14:tracePt t="11225" x="1123950" y="2398713"/>
          <p14:tracePt t="11232" x="1130300" y="2392363"/>
          <p14:tracePt t="11264" x="1136650" y="2386013"/>
          <p14:tracePt t="11272" x="1136650" y="2379663"/>
          <p14:tracePt t="11280" x="1143000" y="2374900"/>
          <p14:tracePt t="11296" x="1147763" y="2368550"/>
          <p14:tracePt t="11304" x="1154113" y="2368550"/>
          <p14:tracePt t="11311" x="1166813" y="2362200"/>
          <p14:tracePt t="11320" x="1177925" y="2355850"/>
          <p14:tracePt t="11328" x="1190625" y="2355850"/>
          <p14:tracePt t="11336" x="1201738" y="2351088"/>
          <p14:tracePt t="11344" x="1214438" y="2344738"/>
          <p14:tracePt t="11351" x="1238250" y="2332038"/>
          <p14:tracePt t="11361" x="1255713" y="2332038"/>
          <p14:tracePt t="11368" x="1268413" y="2320925"/>
          <p14:tracePt t="11376" x="1279525" y="2314575"/>
          <p14:tracePt t="11383" x="1296988" y="2308225"/>
          <p14:tracePt t="11392" x="1316038" y="2301875"/>
          <p14:tracePt t="11400" x="1333500" y="2297113"/>
          <p14:tracePt t="11408" x="1350963" y="2290763"/>
          <p14:tracePt t="11415" x="1374775" y="2284413"/>
          <p14:tracePt t="11423" x="1387475" y="2284413"/>
          <p14:tracePt t="11431" x="1404938" y="2284413"/>
          <p14:tracePt t="11439" x="1423988" y="2284413"/>
          <p14:tracePt t="11447" x="1435100" y="2284413"/>
          <p14:tracePt t="11455" x="1452563" y="2284413"/>
          <p14:tracePt t="11463" x="1465263" y="2284413"/>
          <p14:tracePt t="11471" x="1476375" y="2284413"/>
          <p14:tracePt t="11479" x="1482725" y="2284413"/>
          <p14:tracePt t="11488" x="1495425" y="2290763"/>
          <p14:tracePt t="11496" x="1501775" y="2297113"/>
          <p14:tracePt t="11504" x="1506538" y="2297113"/>
          <p14:tracePt t="11512" x="1512888" y="2297113"/>
          <p14:tracePt t="11520" x="1519238" y="2301875"/>
          <p14:tracePt t="11528" x="1525588" y="2301875"/>
          <p14:tracePt t="11591" x="1525588" y="2308225"/>
          <p14:tracePt t="11600" x="1525588" y="2314575"/>
          <p14:tracePt t="11608" x="1525588" y="2320925"/>
          <p14:tracePt t="11616" x="1525588" y="2327275"/>
          <p14:tracePt t="11626" x="1525588" y="2332038"/>
          <p14:tracePt t="11632" x="1525588" y="2344738"/>
          <p14:tracePt t="11641" x="1525588" y="2351088"/>
          <p14:tracePt t="11648" x="1519238" y="2355850"/>
          <p14:tracePt t="11656" x="1519238" y="2368550"/>
          <p14:tracePt t="11672" x="1519238" y="2374900"/>
          <p14:tracePt t="11680" x="1512888" y="2379663"/>
          <p14:tracePt t="11696" x="1506538" y="2392363"/>
          <p14:tracePt t="11711" x="1501775" y="2405063"/>
          <p14:tracePt t="11720" x="1495425" y="2405063"/>
          <p14:tracePt t="11728" x="1495425" y="2409825"/>
          <p14:tracePt t="11736" x="1489075" y="2409825"/>
          <p14:tracePt t="11753" x="1489075" y="2416175"/>
          <p14:tracePt t="11768" x="1476375" y="2422525"/>
          <p14:tracePt t="11777" x="1471613" y="2428875"/>
          <p14:tracePt t="11784" x="1465263" y="2433638"/>
          <p14:tracePt t="11800" x="1447800" y="2433638"/>
          <p14:tracePt t="11809" x="1435100" y="2439988"/>
          <p14:tracePt t="11816" x="1423988" y="2446338"/>
          <p14:tracePt t="11826" x="1417638" y="2446338"/>
          <p14:tracePt t="11832" x="1400175" y="2446338"/>
          <p14:tracePt t="11840" x="1387475" y="2446338"/>
          <p14:tracePt t="11848" x="1370013" y="2446338"/>
          <p14:tracePt t="11856" x="1357313" y="2446338"/>
          <p14:tracePt t="11864" x="1346200" y="2446338"/>
          <p14:tracePt t="11872" x="1333500" y="2446338"/>
          <p14:tracePt t="11880" x="1322388" y="2446338"/>
          <p14:tracePt t="11888" x="1303338" y="2446338"/>
          <p14:tracePt t="11896" x="1273175" y="2433638"/>
          <p14:tracePt t="11904" x="1255713" y="2422525"/>
          <p14:tracePt t="11912" x="1231900" y="2416175"/>
          <p14:tracePt t="11920" x="1195388" y="2405063"/>
          <p14:tracePt t="11929" x="1160463" y="2392363"/>
          <p14:tracePt t="11935" x="1117600" y="2374900"/>
          <p14:tracePt t="11944" x="1076325" y="2355850"/>
          <p14:tracePt t="11954" x="1035050" y="2344738"/>
          <p14:tracePt t="11962" x="992188" y="2327275"/>
          <p14:tracePt t="11967" x="938213" y="2301875"/>
          <p14:tracePt t="11977" x="896938" y="2284413"/>
          <p14:tracePt t="11984" x="855663" y="2266950"/>
          <p14:tracePt t="11992" x="819150" y="2249488"/>
          <p14:tracePt t="12000" x="782638" y="2236788"/>
          <p14:tracePt t="12009" x="765175" y="2230438"/>
          <p14:tracePt t="12016" x="741363" y="2224088"/>
          <p14:tracePt t="12025" x="711200" y="2212975"/>
          <p14:tracePt t="12032" x="693738" y="2206625"/>
          <p14:tracePt t="12040" x="669925" y="2195513"/>
          <p14:tracePt t="12048" x="652463" y="2182813"/>
          <p14:tracePt t="12056" x="646113" y="2182813"/>
          <p14:tracePt t="12064" x="633413" y="2176463"/>
          <p14:tracePt t="12072" x="628650" y="2176463"/>
          <p14:tracePt t="12080" x="615950" y="2171700"/>
          <p14:tracePt t="12088" x="609600" y="2165350"/>
          <p14:tracePt t="12096" x="598488" y="2165350"/>
          <p14:tracePt t="12112" x="592138" y="2165350"/>
          <p14:tracePt t="12120" x="579438" y="2159000"/>
          <p14:tracePt t="12128" x="574675" y="2152650"/>
          <p14:tracePt t="12144" x="568325" y="2152650"/>
          <p14:tracePt t="12151" x="561975" y="2152650"/>
          <p14:tracePt t="12161" x="555625" y="2152650"/>
          <p14:tracePt t="12183" x="550863" y="2152650"/>
          <p14:tracePt t="12224" x="544513" y="2152650"/>
          <p14:tracePt t="12255" x="538163" y="2152650"/>
          <p14:tracePt t="12272" x="531813" y="2152650"/>
          <p14:tracePt t="12280" x="527050" y="2152650"/>
          <p14:tracePt t="12296" x="520700" y="2159000"/>
          <p14:tracePt t="12328" x="520700" y="2165350"/>
          <p14:tracePt t="12344" x="520700" y="2171700"/>
          <p14:tracePt t="12511" x="514350" y="2171700"/>
          <p14:tracePt t="12544" x="514350" y="2176463"/>
          <p14:tracePt t="12576" x="514350" y="2189163"/>
          <p14:tracePt t="12584" x="520700" y="2189163"/>
          <p14:tracePt t="12631" x="527050" y="2189163"/>
          <p14:tracePt t="12648" x="531813" y="2189163"/>
          <p14:tracePt t="12664" x="544513" y="2189163"/>
          <p14:tracePt t="12672" x="550863" y="2189163"/>
          <p14:tracePt t="12680" x="561975" y="2189163"/>
          <p14:tracePt t="12688" x="574675" y="2189163"/>
          <p14:tracePt t="12696" x="585788" y="2189163"/>
          <p14:tracePt t="12706" x="603250" y="2189163"/>
          <p14:tracePt t="12711" x="628650" y="2189163"/>
          <p14:tracePt t="12721" x="652463" y="2189163"/>
          <p14:tracePt t="12728" x="676275" y="2189163"/>
          <p14:tracePt t="12736" x="706438" y="2189163"/>
          <p14:tracePt t="12744" x="735013" y="2189163"/>
          <p14:tracePt t="12752" x="758825" y="2189163"/>
          <p14:tracePt t="12761" x="777875" y="2189163"/>
          <p14:tracePt t="12768" x="788988" y="2189163"/>
          <p14:tracePt t="12776" x="801688" y="2189163"/>
          <p14:tracePt t="12784" x="819150" y="2189163"/>
          <p14:tracePt t="12792" x="825500" y="2189163"/>
          <p14:tracePt t="12984" x="831850" y="2195513"/>
          <p14:tracePt t="13040" x="831850" y="2200275"/>
          <p14:tracePt t="13048" x="825500" y="2200275"/>
          <p14:tracePt t="13112" x="819150" y="2200275"/>
          <p14:tracePt t="13120" x="812800" y="2200275"/>
          <p14:tracePt t="13127" x="801688" y="2200275"/>
          <p14:tracePt t="13136" x="788988" y="2200275"/>
          <p14:tracePt t="13143" x="771525" y="2195513"/>
          <p14:tracePt t="13152" x="758825" y="2189163"/>
          <p14:tracePt t="13161" x="741363" y="2176463"/>
          <p14:tracePt t="13168" x="717550" y="2159000"/>
          <p14:tracePt t="13177" x="693738" y="2147888"/>
          <p14:tracePt t="13183" x="663575" y="2128838"/>
          <p14:tracePt t="13192" x="628650" y="2111375"/>
          <p14:tracePt t="13200" x="592138" y="2093913"/>
          <p14:tracePt t="13208" x="555625" y="2074863"/>
          <p14:tracePt t="13216" x="531813" y="2057400"/>
          <p14:tracePt t="13226" x="501650" y="2033588"/>
          <p14:tracePt t="13232" x="473075" y="2020888"/>
          <p14:tracePt t="13240" x="454025" y="2003425"/>
          <p14:tracePt t="13259" x="423863" y="1985963"/>
          <p14:tracePt t="13264" x="419100" y="1973263"/>
          <p14:tracePt t="13272" x="406400" y="1973263"/>
          <p14:tracePt t="13280" x="406400" y="1962150"/>
          <p14:tracePt t="13296" x="400050" y="1955800"/>
          <p14:tracePt t="13304" x="395288" y="1949450"/>
          <p14:tracePt t="13320" x="395288" y="1943100"/>
          <p14:tracePt t="13336" x="395288" y="1938338"/>
          <p14:tracePt t="13344" x="395288" y="1925638"/>
          <p14:tracePt t="13352" x="395288" y="1919288"/>
          <p14:tracePt t="13360" x="395288" y="1914525"/>
          <p14:tracePt t="13368" x="395288" y="1895475"/>
          <p14:tracePt t="13376" x="400050" y="1878013"/>
          <p14:tracePt t="13384" x="406400" y="1860550"/>
          <p14:tracePt t="13392" x="419100" y="1841500"/>
          <p14:tracePt t="13400" x="436563" y="1817688"/>
          <p14:tracePt t="13408" x="449263" y="1793875"/>
          <p14:tracePt t="13416" x="477838" y="1763713"/>
          <p14:tracePt t="13425" x="514350" y="1735138"/>
          <p14:tracePt t="13432" x="568325" y="1709738"/>
          <p14:tracePt t="13440" x="615950" y="1681163"/>
          <p14:tracePt t="13448" x="676275" y="1662113"/>
          <p14:tracePt t="13456" x="741363" y="1644650"/>
          <p14:tracePt t="13464" x="808038" y="1633538"/>
          <p14:tracePt t="13471" x="879475" y="1614488"/>
          <p14:tracePt t="13479" x="944563" y="1608138"/>
          <p14:tracePt t="13487" x="1004888" y="1608138"/>
          <p14:tracePt t="13495" x="1069975" y="1608138"/>
          <p14:tracePt t="13503" x="1136650" y="1608138"/>
          <p14:tracePt t="13511" x="1190625" y="1608138"/>
          <p14:tracePt t="13519" x="1244600" y="1608138"/>
          <p14:tracePt t="13527" x="1303338" y="1614488"/>
          <p14:tracePt t="13535" x="1346200" y="1627188"/>
          <p14:tracePt t="13543" x="1370013" y="1638300"/>
          <p14:tracePt t="13552" x="1400175" y="1657350"/>
          <p14:tracePt t="13560" x="1411288" y="1668463"/>
          <p14:tracePt t="13568" x="1423988" y="1674813"/>
          <p14:tracePt t="13576" x="1435100" y="1692275"/>
          <p14:tracePt t="13584" x="1447800" y="1722438"/>
          <p14:tracePt t="13592" x="1458913" y="1739900"/>
          <p14:tracePt t="13600" x="1465263" y="1763713"/>
          <p14:tracePt t="13608" x="1471613" y="1793875"/>
          <p14:tracePt t="13616" x="1476375" y="1817688"/>
          <p14:tracePt t="13625" x="1489075" y="1847850"/>
          <p14:tracePt t="13631" x="1495425" y="1871663"/>
          <p14:tracePt t="13640" x="1501775" y="1901825"/>
          <p14:tracePt t="13648" x="1501775" y="1919288"/>
          <p14:tracePt t="13656" x="1506538" y="1943100"/>
          <p14:tracePt t="13664" x="1506538" y="1966913"/>
          <p14:tracePt t="13672" x="1506538" y="1979613"/>
          <p14:tracePt t="13680" x="1506538" y="2003425"/>
          <p14:tracePt t="13688" x="1506538" y="2020888"/>
          <p14:tracePt t="13696" x="1506538" y="2039938"/>
          <p14:tracePt t="13704" x="1506538" y="2057400"/>
          <p14:tracePt t="13711" x="1506538" y="2070100"/>
          <p14:tracePt t="13720" x="1506538" y="2081213"/>
          <p14:tracePt t="13728" x="1506538" y="2093913"/>
          <p14:tracePt t="13736" x="1506538" y="2098675"/>
          <p14:tracePt t="13784" x="1506538" y="2105025"/>
          <p14:tracePt t="13800" x="1506538" y="2111375"/>
          <p14:tracePt t="13856" x="1501775" y="2111375"/>
          <p14:tracePt t="13888" x="1495425" y="2111375"/>
          <p14:tracePt t="13896" x="1489075" y="2111375"/>
          <p14:tracePt t="13904" x="1476375" y="2111375"/>
          <p14:tracePt t="13912" x="1476375" y="2105025"/>
          <p14:tracePt t="13920" x="1465263" y="2093913"/>
          <p14:tracePt t="13928" x="1458913" y="2081213"/>
          <p14:tracePt t="13936" x="1447800" y="2070100"/>
          <p14:tracePt t="13946" x="1435100" y="2051050"/>
          <p14:tracePt t="13954" x="1423988" y="2039938"/>
          <p14:tracePt t="13962" x="1404938" y="2020888"/>
          <p14:tracePt t="13967" x="1393825" y="1997075"/>
          <p14:tracePt t="13976" x="1374775" y="1966913"/>
          <p14:tracePt t="13984" x="1357313" y="1949450"/>
          <p14:tracePt t="13993" x="1346200" y="1919288"/>
          <p14:tracePt t="13999" x="1333500" y="1895475"/>
          <p14:tracePt t="14009" x="1309688" y="1865313"/>
          <p14:tracePt t="14016" x="1296988" y="1836738"/>
          <p14:tracePt t="14025" x="1273175" y="1817688"/>
          <p14:tracePt t="14032" x="1255713" y="1787525"/>
          <p14:tracePt t="14041" x="1249363" y="1770063"/>
          <p14:tracePt t="14048" x="1225550" y="1746250"/>
          <p14:tracePt t="14056" x="1208088" y="1728788"/>
          <p14:tracePt t="14064" x="1190625" y="1704975"/>
          <p14:tracePt t="14072" x="1166813" y="1685925"/>
          <p14:tracePt t="14080" x="1147763" y="1674813"/>
          <p14:tracePt t="14088" x="1117600" y="1651000"/>
          <p14:tracePt t="14096" x="1100138" y="1633538"/>
          <p14:tracePt t="14104" x="1069975" y="1614488"/>
          <p14:tracePt t="14112" x="1039813" y="1597025"/>
          <p14:tracePt t="14120" x="1016000" y="1579563"/>
          <p14:tracePt t="14128" x="987425" y="1560513"/>
          <p14:tracePt t="14136" x="963613" y="1549400"/>
          <p14:tracePt t="14144" x="938213" y="1536700"/>
          <p14:tracePt t="14152" x="909638" y="1519238"/>
          <p14:tracePt t="14161" x="890588" y="1501775"/>
          <p14:tracePt t="14168" x="855663" y="1482725"/>
          <p14:tracePt t="14176" x="825500" y="1477963"/>
          <p14:tracePt t="14184" x="795338" y="1465263"/>
          <p14:tracePt t="14192" x="765175" y="1452563"/>
          <p14:tracePt t="14200" x="747713" y="1441450"/>
          <p14:tracePt t="14209" x="735013" y="1435100"/>
          <p14:tracePt t="14216" x="717550" y="1428750"/>
          <p14:tracePt t="14225" x="717550" y="1423988"/>
          <p14:tracePt t="14258" x="711200" y="1423988"/>
          <p14:tracePt t="14312" x="711200" y="1417638"/>
          <p14:tracePt t="14336" x="711200" y="1404938"/>
          <p14:tracePt t="14343" x="711200" y="1400175"/>
          <p14:tracePt t="14352" x="711200" y="1393825"/>
          <p14:tracePt t="14368" x="717550" y="1387475"/>
          <p14:tracePt t="14376" x="730250" y="1370013"/>
          <p14:tracePt t="14384" x="730250" y="1357313"/>
          <p14:tracePt t="14392" x="730250" y="1350963"/>
          <p14:tracePt t="14400" x="741363" y="1333500"/>
          <p14:tracePt t="14408" x="747713" y="1322388"/>
          <p14:tracePt t="14416" x="758825" y="1298575"/>
          <p14:tracePt t="14425" x="771525" y="1285875"/>
          <p14:tracePt t="14432" x="788988" y="1273175"/>
          <p14:tracePt t="14442" x="795338" y="1255713"/>
          <p14:tracePt t="14448" x="808038" y="1244600"/>
          <p14:tracePt t="14456" x="819150" y="1238250"/>
          <p14:tracePt t="14463" x="825500" y="1225550"/>
          <p14:tracePt t="14472" x="836613" y="1225550"/>
          <p14:tracePt t="14480" x="842963" y="1214438"/>
          <p14:tracePt t="14488" x="849313" y="1208088"/>
          <p14:tracePt t="14496" x="860425" y="1208088"/>
          <p14:tracePt t="14520" x="866775" y="1208088"/>
          <p14:tracePt t="14583" x="873125" y="1208088"/>
          <p14:tracePt t="14591" x="879475" y="1208088"/>
          <p14:tracePt t="14599" x="896938" y="1214438"/>
          <p14:tracePt t="14608" x="914400" y="1225550"/>
          <p14:tracePt t="14615" x="938213" y="1231900"/>
          <p14:tracePt t="14623" x="968375" y="1244600"/>
          <p14:tracePt t="14631" x="992188" y="1255713"/>
          <p14:tracePt t="14641" x="1022350" y="1268413"/>
          <p14:tracePt t="14648" x="1046163" y="1279525"/>
          <p14:tracePt t="14657" x="1076325" y="1285875"/>
          <p14:tracePt t="14664" x="1106488" y="1298575"/>
          <p14:tracePt t="14672" x="1130300" y="1309688"/>
          <p14:tracePt t="14680" x="1147763" y="1322388"/>
          <p14:tracePt t="14688" x="1177925" y="1327150"/>
          <p14:tracePt t="14696" x="1195388" y="1339850"/>
          <p14:tracePt t="14704" x="1214438" y="1350963"/>
          <p14:tracePt t="14713" x="1231900" y="1363663"/>
          <p14:tracePt t="14720" x="1244600" y="1376363"/>
          <p14:tracePt t="14728" x="1255713" y="1393825"/>
          <p14:tracePt t="14735" x="1262063" y="1404938"/>
          <p14:tracePt t="14744" x="1268413" y="1411288"/>
          <p14:tracePt t="14752" x="1268413" y="1423988"/>
          <p14:tracePt t="14761" x="1268413" y="1435100"/>
          <p14:tracePt t="14768" x="1273175" y="1452563"/>
          <p14:tracePt t="14777" x="1273175" y="1458913"/>
          <p14:tracePt t="14784" x="1273175" y="1471613"/>
          <p14:tracePt t="14792" x="1273175" y="1482725"/>
          <p14:tracePt t="14800" x="1273175" y="1495425"/>
          <p14:tracePt t="14809" x="1273175" y="1501775"/>
          <p14:tracePt t="14816" x="1273175" y="1512888"/>
          <p14:tracePt t="14825" x="1273175" y="1525588"/>
          <p14:tracePt t="14832" x="1279525" y="1536700"/>
          <p14:tracePt t="14842" x="1285875" y="1555750"/>
          <p14:tracePt t="14848" x="1292225" y="1566863"/>
          <p14:tracePt t="14858" x="1303338" y="1579563"/>
          <p14:tracePt t="14864" x="1303338" y="1590675"/>
          <p14:tracePt t="14872" x="1316038" y="1603375"/>
          <p14:tracePt t="14880" x="1322388" y="1608138"/>
          <p14:tracePt t="14888" x="1327150" y="1614488"/>
          <p14:tracePt t="14992" x="1322388" y="1614488"/>
          <p14:tracePt t="15000" x="1316038" y="1614488"/>
          <p14:tracePt t="15008" x="1309688" y="1620838"/>
          <p14:tracePt t="15016" x="1296988" y="1627188"/>
          <p14:tracePt t="15032" x="1285875" y="1627188"/>
          <p14:tracePt t="15041" x="1279525" y="1627188"/>
          <p14:tracePt t="15047" x="1273175" y="1633538"/>
          <p14:tracePt t="15056" x="1268413" y="1638300"/>
          <p14:tracePt t="15080" x="1262063" y="1638300"/>
          <p14:tracePt t="15104" x="1255713" y="1638300"/>
          <p14:tracePt t="15112" x="1249363" y="1638300"/>
          <p14:tracePt t="15120" x="1244600" y="1638300"/>
          <p14:tracePt t="15135" x="1231900" y="1638300"/>
          <p14:tracePt t="15144" x="1231900" y="1633538"/>
          <p14:tracePt t="15168" x="1231900" y="1627188"/>
          <p14:tracePt t="15176" x="1231900" y="1608138"/>
          <p14:tracePt t="15184" x="1231900" y="1584325"/>
          <p14:tracePt t="15192" x="1231900" y="1560513"/>
          <p14:tracePt t="15200" x="1231900" y="1512888"/>
          <p14:tracePt t="15208" x="1238250" y="1465263"/>
          <p14:tracePt t="15216" x="1255713" y="1417638"/>
          <p14:tracePt t="15224" x="1273175" y="1363663"/>
          <p14:tracePt t="15232" x="1303338" y="1316038"/>
          <p14:tracePt t="15241" x="1327150" y="1268413"/>
          <p14:tracePt t="15248" x="1350963" y="1231900"/>
          <p14:tracePt t="15258" x="1381125" y="1208088"/>
          <p14:tracePt t="15274" x="1465263" y="1143000"/>
          <p14:tracePt t="15279" x="1501775" y="1112838"/>
          <p14:tracePt t="15288" x="1536700" y="1093788"/>
          <p14:tracePt t="15296" x="1566863" y="1082675"/>
          <p14:tracePt t="15304" x="1584325" y="1069975"/>
          <p14:tracePt t="15311" x="1597025" y="1069975"/>
          <p14:tracePt t="15320" x="1608138" y="1069975"/>
          <p14:tracePt t="15328" x="1627188" y="1069975"/>
          <p14:tracePt t="15336" x="1644650" y="1076325"/>
          <p14:tracePt t="15343" x="1668463" y="1100138"/>
          <p14:tracePt t="15352" x="1685925" y="1130300"/>
          <p14:tracePt t="15361" x="1716088" y="1171575"/>
          <p14:tracePt t="15368" x="1739900" y="1231900"/>
          <p14:tracePt t="15376" x="1758950" y="1298575"/>
          <p14:tracePt t="15384" x="1787525" y="1376363"/>
          <p14:tracePt t="15392" x="1817688" y="1477963"/>
          <p14:tracePt t="15400" x="1847850" y="1579563"/>
          <p14:tracePt t="15408" x="1871663" y="1685925"/>
          <p14:tracePt t="15416" x="1901825" y="1800225"/>
          <p14:tracePt t="15424" x="1925638" y="1895475"/>
          <p14:tracePt t="15432" x="1949450" y="1992313"/>
          <p14:tracePt t="15441" x="1962150" y="2074863"/>
          <p14:tracePt t="15448" x="1973263" y="2128838"/>
          <p14:tracePt t="15458" x="1979613" y="2189163"/>
          <p14:tracePt t="15464" x="1979613" y="2212975"/>
          <p14:tracePt t="15472" x="1979613" y="2243138"/>
          <p14:tracePt t="15480" x="1979613" y="2260600"/>
          <p14:tracePt t="15488" x="1979613" y="2278063"/>
          <p14:tracePt t="15496" x="1979613" y="2297113"/>
          <p14:tracePt t="15504" x="1979613" y="2308225"/>
          <p14:tracePt t="15520" x="1979613" y="2314575"/>
          <p14:tracePt t="15528" x="1973263" y="2327275"/>
          <p14:tracePt t="15560" x="1973263" y="2332038"/>
          <p14:tracePt t="15712" x="1966913" y="2332038"/>
          <p14:tracePt t="15727" x="1962150" y="2332038"/>
          <p14:tracePt t="15744" x="1955800" y="2338388"/>
          <p14:tracePt t="15760" x="1949450" y="2338388"/>
          <p14:tracePt t="15769" x="1943100" y="2338388"/>
          <p14:tracePt t="15832" x="1938338" y="2338388"/>
          <p14:tracePt t="15848" x="1931988" y="2338388"/>
          <p14:tracePt t="15864" x="1919288" y="2338388"/>
          <p14:tracePt t="15872" x="1912938" y="2338388"/>
          <p14:tracePt t="15881" x="1901825" y="2332038"/>
          <p14:tracePt t="15888" x="1895475" y="2332038"/>
          <p14:tracePt t="15896" x="1884363" y="2327275"/>
          <p14:tracePt t="15904" x="1865313" y="2320925"/>
          <p14:tracePt t="15912" x="1854200" y="2314575"/>
          <p14:tracePt t="15920" x="1836738" y="2308225"/>
          <p14:tracePt t="15928" x="1824038" y="2301875"/>
          <p14:tracePt t="15937" x="1811338" y="2297113"/>
          <p14:tracePt t="15946" x="1793875" y="2290763"/>
          <p14:tracePt t="15952" x="1770063" y="2278063"/>
          <p14:tracePt t="15960" x="1752600" y="2273300"/>
          <p14:tracePt t="15968" x="1728788" y="2266950"/>
          <p14:tracePt t="15976" x="1709738" y="2260600"/>
          <p14:tracePt t="15984" x="1685925" y="2249488"/>
          <p14:tracePt t="15994" x="1668463" y="2243138"/>
          <p14:tracePt t="16000" x="1651000" y="2230438"/>
          <p14:tracePt t="16008" x="1631950" y="2224088"/>
          <p14:tracePt t="16016" x="1608138" y="2219325"/>
          <p14:tracePt t="16024" x="1590675" y="2219325"/>
          <p14:tracePt t="16032" x="1573213" y="2212975"/>
          <p14:tracePt t="16042" x="1560513" y="2206625"/>
          <p14:tracePt t="16048" x="1543050" y="2200275"/>
          <p14:tracePt t="16057" x="1525588" y="2200275"/>
          <p14:tracePt t="16064" x="1501775" y="2195513"/>
          <p14:tracePt t="16072" x="1476375" y="2189163"/>
          <p14:tracePt t="16080" x="1452563" y="2182813"/>
          <p14:tracePt t="16088" x="1423988" y="2176463"/>
          <p14:tracePt t="16096" x="1381125" y="2171700"/>
          <p14:tracePt t="16104" x="1346200" y="2159000"/>
          <p14:tracePt t="16112" x="1303338" y="2141538"/>
          <p14:tracePt t="16120" x="1268413" y="2117725"/>
          <p14:tracePt t="16128" x="1238250" y="2098675"/>
          <p14:tracePt t="16136" x="1220788" y="2087563"/>
          <p14:tracePt t="16144" x="1201738" y="2063750"/>
          <p14:tracePt t="16152" x="1184275" y="2044700"/>
          <p14:tracePt t="16161" x="1177925" y="2016125"/>
          <p14:tracePt t="16167" x="1177925" y="1992313"/>
          <p14:tracePt t="16177" x="1171575" y="1943100"/>
          <p14:tracePt t="16184" x="1171575" y="1895475"/>
          <p14:tracePt t="16193" x="1190625" y="1847850"/>
          <p14:tracePt t="16200" x="1214438" y="1793875"/>
          <p14:tracePt t="16208" x="1244600" y="1752600"/>
          <p14:tracePt t="16216" x="1292225" y="1704975"/>
          <p14:tracePt t="16224" x="1357313" y="1668463"/>
          <p14:tracePt t="16231" x="1428750" y="1638300"/>
          <p14:tracePt t="16241" x="1512888" y="1620838"/>
          <p14:tracePt t="16248" x="1590675" y="1614488"/>
          <p14:tracePt t="16258" x="1668463" y="1608138"/>
          <p14:tracePt t="16274" x="1830388" y="1614488"/>
          <p14:tracePt t="16280" x="1912938" y="1633538"/>
          <p14:tracePt t="16288" x="1997075" y="1668463"/>
          <p14:tracePt t="16296" x="2074863" y="1709738"/>
          <p14:tracePt t="16304" x="2159000" y="1770063"/>
          <p14:tracePt t="16312" x="2219325" y="1824038"/>
          <p14:tracePt t="16320" x="2273300" y="1895475"/>
          <p14:tracePt t="16328" x="2314575" y="1955800"/>
          <p14:tracePt t="16336" x="2338388" y="2003425"/>
          <p14:tracePt t="16345" x="2355850" y="2063750"/>
          <p14:tracePt t="16352" x="2368550" y="2105025"/>
          <p14:tracePt t="16360" x="2374900" y="2152650"/>
          <p14:tracePt t="16368" x="2374900" y="2189163"/>
          <p14:tracePt t="16377" x="2374900" y="2230438"/>
          <p14:tracePt t="16384" x="2368550" y="2254250"/>
          <p14:tracePt t="16393" x="2362200" y="2273300"/>
          <p14:tracePt t="16400" x="2355850" y="2284413"/>
          <p14:tracePt t="16409" x="2349500" y="2297113"/>
          <p14:tracePt t="16416" x="2344738" y="2301875"/>
          <p14:tracePt t="16424" x="2338388" y="2314575"/>
          <p14:tracePt t="16441" x="2332038" y="2320925"/>
          <p14:tracePt t="16448" x="2325688" y="2320925"/>
          <p14:tracePt t="16457" x="2320925" y="2320925"/>
          <p14:tracePt t="16464" x="2308225" y="2320925"/>
          <p14:tracePt t="16472" x="2297113" y="2320925"/>
          <p14:tracePt t="16480" x="2278063" y="2320925"/>
          <p14:tracePt t="16488" x="2260600" y="2320925"/>
          <p14:tracePt t="16496" x="2236788" y="2320925"/>
          <p14:tracePt t="16504" x="2212975" y="2320925"/>
          <p14:tracePt t="16512" x="2182813" y="2320925"/>
          <p14:tracePt t="16520" x="2159000" y="2320925"/>
          <p14:tracePt t="16528" x="2128838" y="2320925"/>
          <p14:tracePt t="16536" x="2111375" y="2320925"/>
          <p14:tracePt t="16544" x="2093913" y="2320925"/>
          <p14:tracePt t="16552" x="2087563" y="2320925"/>
          <p14:tracePt t="16560" x="2081213" y="2320925"/>
          <p14:tracePt t="16568" x="2074863" y="2320925"/>
          <p14:tracePt t="16576" x="2063750" y="2314575"/>
          <p14:tracePt t="16592" x="2051050" y="2308225"/>
          <p14:tracePt t="16600" x="2039938" y="2308225"/>
          <p14:tracePt t="16608" x="2027238" y="2297113"/>
          <p14:tracePt t="16616" x="2016125" y="2290763"/>
          <p14:tracePt t="16625" x="2003425" y="2284413"/>
          <p14:tracePt t="16631" x="1990725" y="2273300"/>
          <p14:tracePt t="16640" x="1966913" y="2260600"/>
          <p14:tracePt t="16647" x="1949450" y="2243138"/>
          <p14:tracePt t="16657" x="1925638" y="2230438"/>
          <p14:tracePt t="16663" x="1908175" y="2219325"/>
          <p14:tracePt t="16671" x="1889125" y="2206625"/>
          <p14:tracePt t="16679" x="1878013" y="2206625"/>
          <p14:tracePt t="16687" x="1865313" y="2195513"/>
          <p14:tracePt t="16695" x="1854200" y="2189163"/>
          <p14:tracePt t="16703" x="1841500" y="2176463"/>
          <p14:tracePt t="16711" x="1841500" y="2171700"/>
          <p14:tracePt t="16719" x="1830388" y="2165350"/>
          <p14:tracePt t="16727" x="1830388" y="2159000"/>
          <p14:tracePt t="16735" x="1824038" y="2152650"/>
          <p14:tracePt t="16743" x="1817688" y="2147888"/>
          <p14:tracePt t="16751" x="1811338" y="2147888"/>
          <p14:tracePt t="16759" x="1811338" y="2135188"/>
          <p14:tracePt t="16768" x="1806575" y="2135188"/>
          <p14:tracePt t="16777" x="1806575" y="2128838"/>
          <p14:tracePt t="16784" x="1793875" y="2128838"/>
          <p14:tracePt t="16792" x="1793875" y="2122488"/>
          <p14:tracePt t="16800" x="1787525" y="2117725"/>
          <p14:tracePt t="16824" x="1782763" y="2111375"/>
          <p14:tracePt t="16832" x="1776413" y="2111375"/>
          <p14:tracePt t="16864" x="1776413" y="2105025"/>
          <p14:tracePt t="16904" x="1770063" y="2098675"/>
          <p14:tracePt t="16928" x="1770063" y="2093913"/>
          <p14:tracePt t="16944" x="1763713" y="2081213"/>
          <p14:tracePt t="16951" x="1758950" y="2070100"/>
          <p14:tracePt t="16968" x="1758950" y="2051050"/>
          <p14:tracePt t="16975" x="1758950" y="2044700"/>
          <p14:tracePt t="16984" x="1752600" y="2027238"/>
          <p14:tracePt t="16992" x="1746250" y="2009775"/>
          <p14:tracePt t="17000" x="1746250" y="2003425"/>
          <p14:tracePt t="17009" x="1739900" y="1979613"/>
          <p14:tracePt t="17016" x="1739900" y="1966913"/>
          <p14:tracePt t="17024" x="1739900" y="1949450"/>
          <p14:tracePt t="17032" x="1739900" y="1931988"/>
          <p14:tracePt t="17041" x="1739900" y="1914525"/>
          <p14:tracePt t="17047" x="1739900" y="1890713"/>
          <p14:tracePt t="17057" x="1739900" y="1871663"/>
          <p14:tracePt t="17064" x="1739900" y="1847850"/>
          <p14:tracePt t="17074" x="1739900" y="1830388"/>
          <p14:tracePt t="17080" x="1739900" y="1817688"/>
          <p14:tracePt t="17088" x="1739900" y="1812925"/>
          <p14:tracePt t="17096" x="1739900" y="1806575"/>
          <p14:tracePt t="17104" x="1739900" y="1800225"/>
          <p14:tracePt t="17168" x="1733550" y="1800225"/>
          <p14:tracePt t="17176" x="1728788" y="1806575"/>
          <p14:tracePt t="17184" x="1716088" y="1812925"/>
          <p14:tracePt t="17193" x="1704975" y="1830388"/>
          <p14:tracePt t="17200" x="1692275" y="1847850"/>
          <p14:tracePt t="17208" x="1681163" y="1854200"/>
          <p14:tracePt t="17216" x="1674813" y="1865313"/>
          <p14:tracePt t="17224" x="1662113" y="1884363"/>
          <p14:tracePt t="17232" x="1657350" y="1890713"/>
          <p14:tracePt t="17240" x="1651000" y="1895475"/>
          <p14:tracePt t="17258" x="1644650" y="1908175"/>
          <p14:tracePt t="17280" x="1644650" y="1914525"/>
          <p14:tracePt t="17296" x="1644650" y="1919288"/>
          <p14:tracePt t="17304" x="1644650" y="1925638"/>
          <p14:tracePt t="17432" x="1644650" y="1919288"/>
          <p14:tracePt t="17439" x="1644650" y="1901825"/>
          <p14:tracePt t="17448" x="1644650" y="1884363"/>
          <p14:tracePt t="17456" x="1651000" y="1854200"/>
          <p14:tracePt t="17464" x="1657350" y="1830388"/>
          <p14:tracePt t="17472" x="1662113" y="1806575"/>
          <p14:tracePt t="17480" x="1668463" y="1776413"/>
          <p14:tracePt t="17488" x="1674813" y="1752600"/>
          <p14:tracePt t="17496" x="1681163" y="1722438"/>
          <p14:tracePt t="17504" x="1681163" y="1704975"/>
          <p14:tracePt t="17512" x="1681163" y="1685925"/>
          <p14:tracePt t="17520" x="1681163" y="1668463"/>
          <p14:tracePt t="17528" x="1681163" y="1651000"/>
          <p14:tracePt t="17536" x="1681163" y="1638300"/>
          <p14:tracePt t="17552" x="1681163" y="1633538"/>
          <p14:tracePt t="17639" x="1681163" y="1638300"/>
          <p14:tracePt t="17648" x="1681163" y="1651000"/>
          <p14:tracePt t="17656" x="1685925" y="1668463"/>
          <p14:tracePt t="17664" x="1692275" y="1685925"/>
          <p14:tracePt t="17672" x="1698625" y="1698625"/>
          <p14:tracePt t="17679" x="1698625" y="1722438"/>
          <p14:tracePt t="17687" x="1704975" y="1746250"/>
          <p14:tracePt t="17695" x="1709738" y="1770063"/>
          <p14:tracePt t="17704" x="1716088" y="1800225"/>
          <p14:tracePt t="17711" x="1722438" y="1836738"/>
          <p14:tracePt t="17719" x="1728788" y="1871663"/>
          <p14:tracePt t="17727" x="1733550" y="1908175"/>
          <p14:tracePt t="17735" x="1739900" y="1949450"/>
          <p14:tracePt t="17743" x="1752600" y="1992313"/>
          <p14:tracePt t="17751" x="1758950" y="2020888"/>
          <p14:tracePt t="17759" x="1770063" y="2057400"/>
          <p14:tracePt t="17768" x="1782763" y="2093913"/>
          <p14:tracePt t="17775" x="1782763" y="2111375"/>
          <p14:tracePt t="17783" x="1793875" y="2135188"/>
          <p14:tracePt t="17791" x="1800225" y="2152650"/>
          <p14:tracePt t="17799" x="1806575" y="2171700"/>
          <p14:tracePt t="17808" x="1811338" y="2182813"/>
          <p14:tracePt t="17816" x="1817688" y="2189163"/>
          <p14:tracePt t="17824" x="1817688" y="2195513"/>
          <p14:tracePt t="17841" x="1817688" y="2200275"/>
          <p14:tracePt t="17880" x="1824038" y="2206625"/>
          <p14:tracePt t="17920" x="1824038" y="2212975"/>
          <p14:tracePt t="17928" x="1830388" y="2212975"/>
          <p14:tracePt t="18216" x="1830388" y="2219325"/>
          <p14:tracePt t="18232" x="1830388" y="2230438"/>
          <p14:tracePt t="18250" x="1830388" y="2236788"/>
          <p14:tracePt t="18255" x="1830388" y="2254250"/>
          <p14:tracePt t="18264" x="1830388" y="2273300"/>
          <p14:tracePt t="18272" x="1830388" y="2290763"/>
          <p14:tracePt t="18280" x="1830388" y="2308225"/>
          <p14:tracePt t="18288" x="1830388" y="2327275"/>
          <p14:tracePt t="18296" x="1830388" y="2344738"/>
          <p14:tracePt t="18304" x="1830388" y="2362200"/>
          <p14:tracePt t="18312" x="1830388" y="2379663"/>
          <p14:tracePt t="18320" x="1830388" y="2409825"/>
          <p14:tracePt t="18328" x="1824038" y="2428875"/>
          <p14:tracePt t="18336" x="1817688" y="2433638"/>
          <p14:tracePt t="18344" x="1817688" y="2439988"/>
          <p14:tracePt t="18352" x="1817688" y="2457450"/>
          <p14:tracePt t="18359" x="1811338" y="2470150"/>
          <p14:tracePt t="18368" x="1800225" y="2476500"/>
          <p14:tracePt t="18376" x="1793875" y="2487613"/>
          <p14:tracePt t="18384" x="1787525" y="2493963"/>
          <p14:tracePt t="18393" x="1770063" y="2500313"/>
          <p14:tracePt t="18400" x="1763713" y="2511425"/>
          <p14:tracePt t="18408" x="1758950" y="2517775"/>
          <p14:tracePt t="18417" x="1739900" y="2517775"/>
          <p14:tracePt t="18432" x="1733550" y="2517775"/>
          <p14:tracePt t="18464" x="1728788" y="2517775"/>
          <p14:tracePt t="18496" x="1722438" y="2517775"/>
          <p14:tracePt t="18504" x="1716088" y="2524125"/>
          <p14:tracePt t="18520" x="1709738" y="2524125"/>
          <p14:tracePt t="18560" x="1704975" y="2530475"/>
          <p14:tracePt t="18584" x="1716088" y="2530475"/>
          <p14:tracePt t="18592" x="1733550" y="2535238"/>
          <p14:tracePt t="18600" x="1758950" y="2541588"/>
          <p14:tracePt t="18608" x="1776413" y="2547938"/>
          <p14:tracePt t="18616" x="1800225" y="2547938"/>
          <p14:tracePt t="18625" x="1836738" y="2554288"/>
          <p14:tracePt t="18632" x="1854200" y="2559050"/>
          <p14:tracePt t="18641" x="1865313" y="2559050"/>
          <p14:tracePt t="18649" x="1884363" y="2565400"/>
          <p14:tracePt t="18664" x="1895475" y="2571750"/>
          <p14:tracePt t="18712" x="1895475" y="2578100"/>
          <p14:tracePt t="18720" x="1889125" y="2584450"/>
          <p14:tracePt t="18727" x="1871663" y="2584450"/>
          <p14:tracePt t="18735" x="1860550" y="2589213"/>
          <p14:tracePt t="18743" x="1847850" y="2595563"/>
          <p14:tracePt t="18751" x="1836738" y="2601913"/>
          <p14:tracePt t="18759" x="1817688" y="2601913"/>
          <p14:tracePt t="18767" x="1800225" y="2601913"/>
          <p14:tracePt t="18775" x="1782763" y="2601913"/>
          <p14:tracePt t="18783" x="1758950" y="2601913"/>
          <p14:tracePt t="18791" x="1739900" y="2601913"/>
          <p14:tracePt t="18799" x="1709738" y="2595563"/>
          <p14:tracePt t="18807" x="1685925" y="2589213"/>
          <p14:tracePt t="18815" x="1668463" y="2584450"/>
          <p14:tracePt t="18824" x="1651000" y="2584450"/>
          <p14:tracePt t="18831" x="1638300" y="2578100"/>
          <p14:tracePt t="18840" x="1631950" y="2578100"/>
          <p14:tracePt t="18848" x="1620838" y="2578100"/>
          <p14:tracePt t="18944" x="1614488" y="2571750"/>
          <p14:tracePt t="19072" x="1620838" y="2565400"/>
          <p14:tracePt t="19080" x="1631950" y="2547938"/>
          <p14:tracePt t="19088" x="1644650" y="2524125"/>
          <p14:tracePt t="19096" x="1657350" y="2506663"/>
          <p14:tracePt t="19104" x="1674813" y="2470150"/>
          <p14:tracePt t="19112" x="1698625" y="2428875"/>
          <p14:tracePt t="19120" x="1739900" y="2374900"/>
          <p14:tracePt t="19128" x="1787525" y="2320925"/>
          <p14:tracePt t="19136" x="1830388" y="2260600"/>
          <p14:tracePt t="19144" x="1884363" y="2200275"/>
          <p14:tracePt t="19152" x="1938338" y="2147888"/>
          <p14:tracePt t="19160" x="2003425" y="2105025"/>
          <p14:tracePt t="19168" x="2074863" y="2063750"/>
          <p14:tracePt t="19176" x="2141538" y="2039938"/>
          <p14:tracePt t="19184" x="2212975" y="2016125"/>
          <p14:tracePt t="19192" x="2284413" y="2003425"/>
          <p14:tracePt t="19200" x="2355850" y="1992313"/>
          <p14:tracePt t="19208" x="2427288" y="1985963"/>
          <p14:tracePt t="19216" x="2500313" y="1979613"/>
          <p14:tracePt t="19224" x="2565400" y="1979613"/>
          <p14:tracePt t="19232" x="2649538" y="1979613"/>
          <p14:tracePt t="19240" x="2733675" y="1992313"/>
          <p14:tracePt t="19248" x="2811463" y="2009775"/>
          <p14:tracePt t="19258" x="2882900" y="2027238"/>
          <p14:tracePt t="19264" x="2967038" y="2039938"/>
          <p14:tracePt t="19274" x="3038475" y="2063750"/>
          <p14:tracePt t="19280" x="3103563" y="2087563"/>
          <p14:tracePt t="19290" x="3163888" y="2117725"/>
          <p14:tracePt t="19296" x="3211513" y="2141538"/>
          <p14:tracePt t="19304" x="3265488" y="2165350"/>
          <p14:tracePt t="19312" x="3300413" y="2200275"/>
          <p14:tracePt t="19320" x="3330575" y="2224088"/>
          <p14:tracePt t="19328" x="3354388" y="2254250"/>
          <p14:tracePt t="19336" x="3378200" y="2284413"/>
          <p14:tracePt t="19344" x="3390900" y="2314575"/>
          <p14:tracePt t="19352" x="3408363" y="2338388"/>
          <p14:tracePt t="19360" x="3421063" y="2368550"/>
          <p14:tracePt t="19368" x="3432175" y="2392363"/>
          <p14:tracePt t="19376" x="3444875" y="2422525"/>
          <p14:tracePt t="19384" x="3451225" y="2439988"/>
          <p14:tracePt t="19394" x="3455988" y="2457450"/>
          <p14:tracePt t="19400" x="3462338" y="2476500"/>
          <p14:tracePt t="19408" x="3462338" y="2481263"/>
          <p14:tracePt t="19416" x="3462338" y="2500313"/>
          <p14:tracePt t="19424" x="3468688" y="2506663"/>
          <p14:tracePt t="19432" x="3468688" y="2511425"/>
          <p14:tracePt t="19440" x="3468688" y="2517775"/>
          <p14:tracePt t="19448" x="3468688" y="2524125"/>
          <p14:tracePt t="19464" x="3468688" y="2530475"/>
          <p14:tracePt t="19473" x="3468688" y="2535238"/>
          <p14:tracePt t="19480" x="3468688" y="2541588"/>
          <p14:tracePt t="19489" x="3462338" y="2541588"/>
          <p14:tracePt t="19512" x="3462338" y="2547938"/>
          <p14:tracePt t="19528" x="3455988" y="2547938"/>
          <p14:tracePt t="19536" x="3444875" y="2554288"/>
          <p14:tracePt t="19544" x="3444875" y="2559050"/>
          <p14:tracePt t="19560" x="3432175" y="2559050"/>
          <p14:tracePt t="19568" x="3421063" y="2559050"/>
          <p14:tracePt t="19575" x="3414713" y="2565400"/>
          <p14:tracePt t="19592" x="3408363" y="2565400"/>
          <p14:tracePt t="19600" x="3403600" y="2565400"/>
          <p14:tracePt t="19648" x="3397250" y="2565400"/>
          <p14:tracePt t="19656" x="3390900" y="2554288"/>
          <p14:tracePt t="19664" x="3384550" y="2535238"/>
          <p14:tracePt t="19672" x="3384550" y="2524125"/>
          <p14:tracePt t="19679" x="3384550" y="2500313"/>
          <p14:tracePt t="19689" x="3384550" y="2476500"/>
          <p14:tracePt t="19696" x="3384550" y="2439988"/>
          <p14:tracePt t="19704" x="3390900" y="2409825"/>
          <p14:tracePt t="19712" x="3403600" y="2374900"/>
          <p14:tracePt t="19720" x="3421063" y="2344738"/>
          <p14:tracePt t="19729" x="3432175" y="2320925"/>
          <p14:tracePt t="19736" x="3444875" y="2297113"/>
          <p14:tracePt t="19746" x="3462338" y="2284413"/>
          <p14:tracePt t="19752" x="3475038" y="2278063"/>
          <p14:tracePt t="19762" x="3486150" y="2266950"/>
          <p14:tracePt t="19768" x="3498850" y="2260600"/>
          <p14:tracePt t="19779" x="3516313" y="2249488"/>
          <p14:tracePt t="19784" x="3529013" y="2243138"/>
          <p14:tracePt t="19799" x="3540125" y="2243138"/>
          <p14:tracePt t="19815" x="3546475" y="2243138"/>
          <p14:tracePt t="19864" x="3546475" y="2249488"/>
          <p14:tracePt t="19872" x="3546475" y="2260600"/>
          <p14:tracePt t="19880" x="3546475" y="2273300"/>
          <p14:tracePt t="19889" x="3529013" y="2297113"/>
          <p14:tracePt t="19896" x="3509963" y="2314575"/>
          <p14:tracePt t="19904" x="3486150" y="2344738"/>
          <p14:tracePt t="19912" x="3451225" y="2374900"/>
          <p14:tracePt t="19921" x="3414713" y="2398713"/>
          <p14:tracePt t="19928" x="3373438" y="2416175"/>
          <p14:tracePt t="19938" x="3330575" y="2433638"/>
          <p14:tracePt t="19946" x="3276600" y="2439988"/>
          <p14:tracePt t="19952" x="3248025" y="2439988"/>
          <p14:tracePt t="19959" x="3211513" y="2439988"/>
          <p14:tracePt t="19968" x="3175000" y="2439988"/>
          <p14:tracePt t="19976" x="3146425" y="2433638"/>
          <p14:tracePt t="19983" x="3127375" y="2428875"/>
          <p14:tracePt t="19993" x="3116263" y="2416175"/>
          <p14:tracePt t="20000" x="3103563" y="2409825"/>
          <p14:tracePt t="20008" x="3092450" y="2405063"/>
          <p14:tracePt t="20016" x="3086100" y="2398713"/>
          <p14:tracePt t="20025" x="3073400" y="2398713"/>
          <p14:tracePt t="20032" x="3068638" y="2386013"/>
          <p14:tracePt t="20041" x="3062288" y="2386013"/>
          <p14:tracePt t="20048" x="3055938" y="2379663"/>
          <p14:tracePt t="20072" x="3049588" y="2374900"/>
          <p14:tracePt t="20136" x="3049588" y="2368550"/>
          <p14:tracePt t="20152" x="3055938" y="2368550"/>
          <p14:tracePt t="20160" x="3073400" y="2368550"/>
          <p14:tracePt t="20168" x="3086100" y="2362200"/>
          <p14:tracePt t="20176" x="3097213" y="2362200"/>
          <p14:tracePt t="20184" x="3116263" y="2362200"/>
          <p14:tracePt t="20192" x="3140075" y="2362200"/>
          <p14:tracePt t="20200" x="3163888" y="2362200"/>
          <p14:tracePt t="20208" x="3187700" y="2362200"/>
          <p14:tracePt t="20216" x="3217863" y="2362200"/>
          <p14:tracePt t="20224" x="3248025" y="2362200"/>
          <p14:tracePt t="20232" x="3282950" y="2368550"/>
          <p14:tracePt t="20240" x="3295650" y="2368550"/>
          <p14:tracePt t="20248" x="3319463" y="2374900"/>
          <p14:tracePt t="20258" x="3330575" y="2374900"/>
          <p14:tracePt t="20264" x="3343275" y="2379663"/>
          <p14:tracePt t="20289" x="3349625" y="2386013"/>
          <p14:tracePt t="20312" x="3349625" y="2392363"/>
          <p14:tracePt t="20320" x="3349625" y="2405063"/>
          <p14:tracePt t="20328" x="3349625" y="2409825"/>
          <p14:tracePt t="20336" x="3349625" y="2416175"/>
          <p14:tracePt t="20344" x="3349625" y="2422525"/>
          <p14:tracePt t="20352" x="3349625" y="2433638"/>
          <p14:tracePt t="20368" x="3343275" y="2446338"/>
          <p14:tracePt t="20375" x="3343275" y="2452688"/>
          <p14:tracePt t="20384" x="3330575" y="2457450"/>
          <p14:tracePt t="20392" x="3319463" y="2463800"/>
          <p14:tracePt t="20400" x="3306763" y="2470150"/>
          <p14:tracePt t="20409" x="3295650" y="2476500"/>
          <p14:tracePt t="20416" x="3282950" y="2476500"/>
          <p14:tracePt t="20432" x="3276600" y="2476500"/>
          <p14:tracePt t="20442" x="3271838" y="2476500"/>
          <p14:tracePt t="20816" x="3265488" y="2476500"/>
          <p14:tracePt t="20824" x="3252788" y="2476500"/>
          <p14:tracePt t="20831" x="3235325" y="2470150"/>
          <p14:tracePt t="20839" x="3224213" y="2463800"/>
          <p14:tracePt t="20847" x="3198813" y="2446338"/>
          <p14:tracePt t="20856" x="3163888" y="2433638"/>
          <p14:tracePt t="20863" x="3121025" y="2416175"/>
          <p14:tracePt t="20872" x="3079750" y="2398713"/>
          <p14:tracePt t="20879" x="3019425" y="2379663"/>
          <p14:tracePt t="20889" x="2954338" y="2355850"/>
          <p14:tracePt t="20896" x="2870200" y="2327275"/>
          <p14:tracePt t="20904" x="2768600" y="2284413"/>
          <p14:tracePt t="20911" x="2684463" y="2260600"/>
          <p14:tracePt t="20920" x="2595563" y="2219325"/>
          <p14:tracePt t="20928" x="2511425" y="2195513"/>
          <p14:tracePt t="20935" x="2439988" y="2176463"/>
          <p14:tracePt t="20943" x="2374900" y="2165350"/>
          <p14:tracePt t="20951" x="2325688" y="2152650"/>
          <p14:tracePt t="20959" x="2290763" y="2141538"/>
          <p14:tracePt t="20967" x="2266950" y="2135188"/>
          <p14:tracePt t="20975" x="2247900" y="2135188"/>
          <p14:tracePt t="20984" x="2243138" y="2135188"/>
          <p14:tracePt t="20992" x="2236788" y="2135188"/>
          <p14:tracePt t="21000" x="2230438" y="2135188"/>
          <p14:tracePt t="21072" x="2224088" y="2135188"/>
          <p14:tracePt t="21089" x="2219325" y="2135188"/>
          <p14:tracePt t="21112" x="2212975" y="2135188"/>
          <p14:tracePt t="21144" x="2206625" y="2135188"/>
          <p14:tracePt t="21288" x="2200275" y="2135188"/>
          <p14:tracePt t="21296" x="2195513" y="2135188"/>
          <p14:tracePt t="21304" x="2182813" y="2135188"/>
          <p14:tracePt t="21312" x="2165350" y="2128838"/>
          <p14:tracePt t="21320" x="2135188" y="2122488"/>
          <p14:tracePt t="21328" x="2111375" y="2122488"/>
          <p14:tracePt t="21336" x="2063750" y="2122488"/>
          <p14:tracePt t="21343" x="2003425" y="2117725"/>
          <p14:tracePt t="21352" x="1938338" y="2105025"/>
          <p14:tracePt t="21360" x="1871663" y="2093913"/>
          <p14:tracePt t="21368" x="1811338" y="2087563"/>
          <p14:tracePt t="21375" x="1758950" y="2070100"/>
          <p14:tracePt t="21384" x="1722438" y="2063750"/>
          <p14:tracePt t="21392" x="1685925" y="2051050"/>
          <p14:tracePt t="21400" x="1674813" y="2039938"/>
          <p14:tracePt t="21409" x="1668463" y="2039938"/>
          <p14:tracePt t="21425" x="1668463" y="2033588"/>
          <p14:tracePt t="21432" x="1668463" y="2027238"/>
          <p14:tracePt t="21441" x="1668463" y="2016125"/>
          <p14:tracePt t="21447" x="1681163" y="2003425"/>
          <p14:tracePt t="21456" x="1685925" y="1992313"/>
          <p14:tracePt t="21464" x="1698625" y="1979613"/>
          <p14:tracePt t="21472" x="1709738" y="1966913"/>
          <p14:tracePt t="21480" x="1716088" y="1966913"/>
          <p14:tracePt t="21489" x="1722438" y="1962150"/>
          <p14:tracePt t="21496" x="1722438" y="1955800"/>
          <p14:tracePt t="21505" x="1728788" y="1949450"/>
          <p14:tracePt t="21520" x="1733550" y="1949450"/>
          <p14:tracePt t="21528" x="1739900" y="1943100"/>
          <p14:tracePt t="21536" x="1739900" y="1938338"/>
          <p14:tracePt t="21544" x="1752600" y="1919288"/>
          <p14:tracePt t="21552" x="1763713" y="1908175"/>
          <p14:tracePt t="21560" x="1776413" y="1895475"/>
          <p14:tracePt t="21568" x="1782763" y="1884363"/>
          <p14:tracePt t="21575" x="1793875" y="1865313"/>
          <p14:tracePt t="21584" x="1800225" y="1860550"/>
          <p14:tracePt t="21592" x="1806575" y="1854200"/>
          <p14:tracePt t="21599" x="1806575" y="1847850"/>
          <p14:tracePt t="21608" x="1811338" y="1847850"/>
          <p14:tracePt t="21625" x="1817688" y="1836738"/>
          <p14:tracePt t="21632" x="1817688" y="1830388"/>
          <p14:tracePt t="21648" x="1824038" y="1817688"/>
          <p14:tracePt t="21657" x="1830388" y="1806575"/>
          <p14:tracePt t="21680" x="1830388" y="1800225"/>
          <p14:tracePt t="21689" x="1836738" y="1787525"/>
          <p14:tracePt t="21712" x="1847850" y="1782763"/>
          <p14:tracePt t="21720" x="1860550" y="1776413"/>
          <p14:tracePt t="21728" x="1871663" y="1776413"/>
          <p14:tracePt t="21736" x="1878013" y="1776413"/>
          <p14:tracePt t="21744" x="1901825" y="1776413"/>
          <p14:tracePt t="21752" x="1931988" y="1776413"/>
          <p14:tracePt t="21759" x="1949450" y="1776413"/>
          <p14:tracePt t="21767" x="1973263" y="1776413"/>
          <p14:tracePt t="21775" x="1985963" y="1776413"/>
          <p14:tracePt t="21784" x="2003425" y="1776413"/>
          <p14:tracePt t="21792" x="2020888" y="1776413"/>
          <p14:tracePt t="21800" x="2044700" y="1776413"/>
          <p14:tracePt t="21807" x="2063750" y="1782763"/>
          <p14:tracePt t="21816" x="2093913" y="1806575"/>
          <p14:tracePt t="21825" x="2128838" y="1836738"/>
          <p14:tracePt t="21832" x="2170113" y="1865313"/>
          <p14:tracePt t="21840" x="2224088" y="1890713"/>
          <p14:tracePt t="21848" x="2284413" y="1925638"/>
          <p14:tracePt t="21856" x="2338388" y="1955800"/>
          <p14:tracePt t="21864" x="2392363" y="1985963"/>
          <p14:tracePt t="21873" x="2433638" y="2009775"/>
          <p14:tracePt t="21879" x="2470150" y="2027238"/>
          <p14:tracePt t="21889" x="2505075" y="2039938"/>
          <p14:tracePt t="21895" x="2524125" y="2039938"/>
          <p14:tracePt t="21903" x="2530475" y="2044700"/>
          <p14:tracePt t="21911" x="2541588" y="2051050"/>
          <p14:tracePt t="21919" x="2547938" y="2051050"/>
          <p14:tracePt t="21927" x="2554288" y="2057400"/>
          <p14:tracePt t="21937" x="2559050" y="2057400"/>
          <p14:tracePt t="21943" x="2571750" y="2063750"/>
          <p14:tracePt t="21951" x="2578100" y="2070100"/>
          <p14:tracePt t="21959" x="2595563" y="2074863"/>
          <p14:tracePt t="21967" x="2601913" y="2081213"/>
          <p14:tracePt t="21975" x="2613025" y="2081213"/>
          <p14:tracePt t="21984" x="2625725" y="2087563"/>
          <p14:tracePt t="21993" x="2632075" y="2093913"/>
          <p14:tracePt t="22008" x="2643188" y="2093913"/>
          <p14:tracePt t="22015" x="2655888" y="2098675"/>
          <p14:tracePt t="22025" x="2655888" y="2105025"/>
          <p14:tracePt t="22032" x="2660650" y="2105025"/>
          <p14:tracePt t="22041" x="2667000" y="2105025"/>
          <p14:tracePt t="22048" x="2673350" y="2105025"/>
          <p14:tracePt t="22056" x="2679700" y="2111375"/>
          <p14:tracePt t="22088" x="2679700" y="2117725"/>
          <p14:tracePt t="22112" x="2679700" y="2128838"/>
          <p14:tracePt t="22120" x="2679700" y="2147888"/>
          <p14:tracePt t="22128" x="2673350" y="2165350"/>
          <p14:tracePt t="22136" x="2667000" y="2176463"/>
          <p14:tracePt t="22143" x="2649538" y="2200275"/>
          <p14:tracePt t="22152" x="2636838" y="2219325"/>
          <p14:tracePt t="22160" x="2619375" y="2243138"/>
          <p14:tracePt t="22168" x="2601913" y="2266950"/>
          <p14:tracePt t="22176" x="2589213" y="2290763"/>
          <p14:tracePt t="22184" x="2578100" y="2301875"/>
          <p14:tracePt t="22191" x="2571750" y="2314575"/>
          <p14:tracePt t="22200" x="2565400" y="2327275"/>
          <p14:tracePt t="22209" x="2565400" y="2338388"/>
          <p14:tracePt t="22216" x="2565400" y="2344738"/>
          <p14:tracePt t="22225" x="2565400" y="2351088"/>
          <p14:tracePt t="22232" x="2565400" y="2362200"/>
          <p14:tracePt t="22247" x="2571750" y="2374900"/>
          <p14:tracePt t="22272" x="2578100" y="2379663"/>
          <p14:tracePt t="22279" x="2578100" y="2386013"/>
          <p14:tracePt t="22288" x="2582863" y="2392363"/>
          <p14:tracePt t="22295" x="2589213" y="2405063"/>
          <p14:tracePt t="22304" x="2595563" y="2416175"/>
          <p14:tracePt t="22311" x="2606675" y="2433638"/>
          <p14:tracePt t="22319" x="2619375" y="2452688"/>
          <p14:tracePt t="22327" x="2643188" y="2470150"/>
          <p14:tracePt t="22335" x="2660650" y="2493963"/>
          <p14:tracePt t="22343" x="2684463" y="2511425"/>
          <p14:tracePt t="22350" x="2703513" y="2524125"/>
          <p14:tracePt t="22358" x="2727325" y="2541588"/>
          <p14:tracePt t="22366" x="2738438" y="2547938"/>
          <p14:tracePt t="22375" x="2751138" y="2554288"/>
          <p14:tracePt t="22390" x="2757488" y="2554288"/>
          <p14:tracePt t="22407" x="2762250" y="2559050"/>
          <p14:tracePt t="22423" x="2768600" y="2565400"/>
          <p14:tracePt t="22431" x="2774950" y="2565400"/>
          <p14:tracePt t="22440" x="2781300" y="2571750"/>
          <p14:tracePt t="22447" x="2781300" y="2578100"/>
          <p14:tracePt t="22456" x="2787650" y="2578100"/>
          <p14:tracePt t="22463" x="2792413" y="2584450"/>
          <p14:tracePt t="22479" x="2798763" y="2589213"/>
          <p14:tracePt t="22495" x="2811463" y="2595563"/>
          <p14:tracePt t="22504" x="2811463" y="2601913"/>
          <p14:tracePt t="22511" x="2816225" y="2601913"/>
          <p14:tracePt t="22519" x="2835275" y="2613025"/>
          <p14:tracePt t="22527" x="2846388" y="2619375"/>
          <p14:tracePt t="22535" x="2859088" y="2632075"/>
          <p14:tracePt t="22543" x="2870200" y="2636838"/>
          <p14:tracePt t="22550" x="2889250" y="2643188"/>
          <p14:tracePt t="22558" x="2913063" y="2655888"/>
          <p14:tracePt t="22566" x="2930525" y="2655888"/>
          <p14:tracePt t="22574" x="2941638" y="2655888"/>
          <p14:tracePt t="22584" x="2967038" y="2655888"/>
          <p14:tracePt t="22591" x="2990850" y="2655888"/>
          <p14:tracePt t="22598" x="3032125" y="2655888"/>
          <p14:tracePt t="22606" x="3073400" y="2649538"/>
          <p14:tracePt t="22614" x="3116263" y="2636838"/>
          <p14:tracePt t="22622" x="3151188" y="2625725"/>
          <p14:tracePt t="22630" x="3175000" y="2619375"/>
          <p14:tracePt t="22639" x="3211513" y="2608263"/>
          <p14:tracePt t="22646" x="3241675" y="2584450"/>
          <p14:tracePt t="22655" x="3265488" y="2571750"/>
          <p14:tracePt t="22663" x="3295650" y="2554288"/>
          <p14:tracePt t="22671" x="3313113" y="2541588"/>
          <p14:tracePt t="22679" x="3343275" y="2517775"/>
          <p14:tracePt t="22688" x="3367088" y="2500313"/>
          <p14:tracePt t="22695" x="3378200" y="2481263"/>
          <p14:tracePt t="22706" x="3397250" y="2463800"/>
          <p14:tracePt t="22712" x="3403600" y="2446338"/>
          <p14:tracePt t="22720" x="3421063" y="2428875"/>
          <p14:tracePt t="22728" x="3432175" y="2405063"/>
          <p14:tracePt t="22736" x="3451225" y="2392363"/>
          <p14:tracePt t="22744" x="3462338" y="2368550"/>
          <p14:tracePt t="22751" x="3479800" y="2351088"/>
          <p14:tracePt t="22760" x="3492500" y="2332038"/>
          <p14:tracePt t="22768" x="3505200" y="2314575"/>
          <p14:tracePt t="22776" x="3522663" y="2301875"/>
          <p14:tracePt t="22784" x="3552825" y="2278063"/>
          <p14:tracePt t="22791" x="3587750" y="2249488"/>
          <p14:tracePt t="22800" x="3624263" y="2212975"/>
          <p14:tracePt t="22807" x="3671888" y="2171700"/>
          <p14:tracePt t="22816" x="3713163" y="2128838"/>
          <p14:tracePt t="22823" x="3762375" y="2074863"/>
          <p14:tracePt t="22831" x="3803650" y="2020888"/>
          <p14:tracePt t="22841" x="3840163" y="1973263"/>
          <p14:tracePt t="22847" x="3875088" y="1925638"/>
          <p14:tracePt t="22855" x="3898900" y="1890713"/>
          <p14:tracePt t="22863" x="3922713" y="1854200"/>
          <p14:tracePt t="22871" x="3941763" y="1824038"/>
          <p14:tracePt t="22879" x="3952875" y="1806575"/>
          <p14:tracePt t="22887" x="3959225" y="1793875"/>
          <p14:tracePt t="22895" x="3959225" y="1787525"/>
          <p14:tracePt t="22911" x="3959225" y="1782763"/>
          <p14:tracePt t="23015" x="3952875" y="1793875"/>
          <p14:tracePt t="23023" x="3946525" y="1806575"/>
          <p14:tracePt t="23032" x="3935413" y="1824038"/>
          <p14:tracePt t="23039" x="3916363" y="1836738"/>
          <p14:tracePt t="23048" x="3905250" y="1860550"/>
          <p14:tracePt t="23057" x="3887788" y="1878013"/>
          <p14:tracePt t="23064" x="3863975" y="1901825"/>
          <p14:tracePt t="23072" x="3851275" y="1931988"/>
          <p14:tracePt t="23080" x="3827463" y="1949450"/>
          <p14:tracePt t="23088" x="3797300" y="1979613"/>
          <p14:tracePt t="23096" x="3767138" y="2003425"/>
          <p14:tracePt t="23105" x="3732213" y="2033588"/>
          <p14:tracePt t="23111" x="3695700" y="2057400"/>
          <p14:tracePt t="23120" x="3665538" y="2087563"/>
          <p14:tracePt t="23128" x="3635375" y="2105025"/>
          <p14:tracePt t="23136" x="3611563" y="2122488"/>
          <p14:tracePt t="23144" x="3587750" y="2135188"/>
          <p14:tracePt t="23152" x="3576638" y="2152650"/>
          <p14:tracePt t="23160" x="3563938" y="2159000"/>
          <p14:tracePt t="23168" x="3546475" y="2171700"/>
          <p14:tracePt t="23176" x="3540125" y="2182813"/>
          <p14:tracePt t="23184" x="3529013" y="2189163"/>
          <p14:tracePt t="23191" x="3516313" y="2195513"/>
          <p14:tracePt t="23200" x="3505200" y="2200275"/>
          <p14:tracePt t="23216" x="3492500" y="2200275"/>
          <p14:tracePt t="23224" x="3479800" y="2206625"/>
          <p14:tracePt t="23240" x="3468688" y="2212975"/>
          <p14:tracePt t="23263" x="3455988" y="2212975"/>
          <p14:tracePt t="23272" x="3451225" y="2219325"/>
          <p14:tracePt t="23279" x="3444875" y="2224088"/>
          <p14:tracePt t="23295" x="3438525" y="2230438"/>
          <p14:tracePt t="23303" x="3432175" y="2236788"/>
          <p14:tracePt t="23311" x="3427413" y="2243138"/>
          <p14:tracePt t="23318" x="3421063" y="2254250"/>
          <p14:tracePt t="23326" x="3414713" y="2260600"/>
          <p14:tracePt t="23334" x="3408363" y="2273300"/>
          <p14:tracePt t="23342" x="3403600" y="2290763"/>
          <p14:tracePt t="23351" x="3397250" y="2308225"/>
          <p14:tracePt t="23358" x="3390900" y="2320925"/>
          <p14:tracePt t="23366" x="3390900" y="2332038"/>
          <p14:tracePt t="23374" x="3378200" y="2344738"/>
          <p14:tracePt t="23382" x="3373438" y="2362200"/>
          <p14:tracePt t="23391" x="3373438" y="2379663"/>
          <p14:tracePt t="23398" x="3373438" y="2398713"/>
          <p14:tracePt t="23407" x="3373438" y="2416175"/>
          <p14:tracePt t="23415" x="3373438" y="2433638"/>
          <p14:tracePt t="23423" x="3373438" y="2446338"/>
          <p14:tracePt t="23431" x="3373438" y="2457450"/>
          <p14:tracePt t="23439" x="3373438" y="2470150"/>
          <p14:tracePt t="23447" x="3373438" y="2481263"/>
          <p14:tracePt t="23455" x="3378200" y="2493963"/>
          <p14:tracePt t="23472" x="3384550" y="2506663"/>
          <p14:tracePt t="23480" x="3390900" y="2511425"/>
          <p14:tracePt t="23488" x="3390900" y="2517775"/>
          <p14:tracePt t="23495" x="3390900" y="2524125"/>
          <p14:tracePt t="23505" x="3397250" y="2530475"/>
          <p14:tracePt t="23568" x="3403600" y="2530475"/>
          <p14:tracePt t="23576" x="3408363" y="2535238"/>
          <p14:tracePt t="23591" x="3414713" y="2535238"/>
          <p14:tracePt t="23599" x="3432175" y="2541588"/>
          <p14:tracePt t="23607" x="3438525" y="2541588"/>
          <p14:tracePt t="23616" x="3455988" y="2541588"/>
          <p14:tracePt t="23624" x="3486150" y="2535238"/>
          <p14:tracePt t="23632" x="3505200" y="2530475"/>
          <p14:tracePt t="23641" x="3529013" y="2517775"/>
          <p14:tracePt t="23648" x="3563938" y="2487613"/>
          <p14:tracePt t="23656" x="3606800" y="2457450"/>
          <p14:tracePt t="23663" x="3641725" y="2428875"/>
          <p14:tracePt t="23672" x="3678238" y="2392363"/>
          <p14:tracePt t="23680" x="3708400" y="2355850"/>
          <p14:tracePt t="23688" x="3736975" y="2320925"/>
          <p14:tracePt t="23695" x="3762375" y="2284413"/>
          <p14:tracePt t="23706" x="3779838" y="2254250"/>
          <p14:tracePt t="23712" x="3790950" y="2230438"/>
          <p14:tracePt t="23722" x="3790950" y="2212975"/>
          <p14:tracePt t="23728" x="3797300" y="2206625"/>
          <p14:tracePt t="23735" x="3797300" y="2200275"/>
          <p14:tracePt t="23744" x="3797300" y="2195513"/>
          <p14:tracePt t="23751" x="3797300" y="2189163"/>
          <p14:tracePt t="23759" x="3797300" y="2182813"/>
          <p14:tracePt t="23767" x="3797300" y="2176463"/>
          <p14:tracePt t="23775" x="3797300" y="2171700"/>
          <p14:tracePt t="23783" x="3797300" y="2165350"/>
          <p14:tracePt t="23791" x="3797300" y="2159000"/>
          <p14:tracePt t="23799" x="3797300" y="2147888"/>
          <p14:tracePt t="23807" x="3790950" y="2135188"/>
          <p14:tracePt t="23823" x="3790950" y="2128838"/>
          <p14:tracePt t="23839" x="3790950" y="2122488"/>
          <p14:tracePt t="23846" x="3790950" y="2117725"/>
          <p14:tracePt t="23871" x="3790950" y="2111375"/>
          <p14:tracePt t="23878" x="3790950" y="2105025"/>
          <p14:tracePt t="23887" x="3790950" y="2098675"/>
          <p14:tracePt t="23894" x="3790950" y="2093913"/>
          <p14:tracePt t="23903" x="3790950" y="2087563"/>
          <p14:tracePt t="23920" x="3790950" y="2074863"/>
          <p14:tracePt t="23935" x="3790950" y="2070100"/>
          <p14:tracePt t="23944" x="3790950" y="2057400"/>
          <p14:tracePt t="23951" x="3790950" y="2051050"/>
          <p14:tracePt t="23959" x="3790950" y="2044700"/>
          <p14:tracePt t="23967" x="3790950" y="2033588"/>
          <p14:tracePt t="23975" x="3790950" y="2020888"/>
          <p14:tracePt t="23983" x="3790950" y="2016125"/>
          <p14:tracePt t="23991" x="3790950" y="2009775"/>
          <p14:tracePt t="24000" x="3790950" y="1992313"/>
          <p14:tracePt t="24008" x="3790950" y="1979613"/>
          <p14:tracePt t="24016" x="3790950" y="1962150"/>
          <p14:tracePt t="24023" x="3790950" y="1949450"/>
          <p14:tracePt t="24032" x="3790950" y="1931988"/>
          <p14:tracePt t="24040" x="3790950" y="1919288"/>
          <p14:tracePt t="24048" x="3790950" y="1908175"/>
          <p14:tracePt t="24056" x="3790950" y="1895475"/>
          <p14:tracePt t="24064" x="3790950" y="1878013"/>
          <p14:tracePt t="24072" x="3790950" y="1871663"/>
          <p14:tracePt t="24080" x="3790950" y="1854200"/>
          <p14:tracePt t="24088" x="3790950" y="1841500"/>
          <p14:tracePt t="24096" x="3797300" y="1836738"/>
          <p14:tracePt t="24105" x="3797300" y="1824038"/>
          <p14:tracePt t="24112" x="3797300" y="1817688"/>
          <p14:tracePt t="24121" x="3797300" y="1812925"/>
          <p14:tracePt t="24128" x="3797300" y="1806575"/>
          <p14:tracePt t="24138" x="3797300" y="1793875"/>
          <p14:tracePt t="24143" x="3803650" y="1776413"/>
          <p14:tracePt t="24152" x="3810000" y="1770063"/>
          <p14:tracePt t="24160" x="3810000" y="1763713"/>
          <p14:tracePt t="24176" x="3810000" y="1758950"/>
          <p14:tracePt t="24527" x="3814763" y="1758950"/>
          <p14:tracePt t="24552" x="3821113" y="1758950"/>
          <p14:tracePt t="24560" x="3827463" y="1758950"/>
          <p14:tracePt t="27904" x="3821113" y="1770063"/>
          <p14:tracePt t="27912" x="3814763" y="1770063"/>
          <p14:tracePt t="27928" x="3814763" y="1776413"/>
          <p14:tracePt t="27945" x="3810000" y="1782763"/>
          <p14:tracePt t="27954" x="3810000" y="1787525"/>
          <p14:tracePt t="27968" x="3803650" y="1793875"/>
          <p14:tracePt t="27976" x="3797300" y="1800225"/>
          <p14:tracePt t="27992" x="3790950" y="1806575"/>
          <p14:tracePt t="28016" x="3790950" y="1812925"/>
          <p14:tracePt t="28023" x="3786188" y="1812925"/>
          <p14:tracePt t="28032" x="3779838" y="1824038"/>
          <p14:tracePt t="28039" x="3773488" y="1824038"/>
          <p14:tracePt t="28048" x="3767138" y="1836738"/>
          <p14:tracePt t="28055" x="3762375" y="1841500"/>
          <p14:tracePt t="28064" x="3756025" y="1847850"/>
          <p14:tracePt t="28072" x="3743325" y="1860550"/>
          <p14:tracePt t="28080" x="3736975" y="1865313"/>
          <p14:tracePt t="28088" x="3732213" y="1878013"/>
          <p14:tracePt t="28096" x="3719513" y="1878013"/>
          <p14:tracePt t="28105" x="3719513" y="1884363"/>
          <p14:tracePt t="28111" x="3713163" y="1884363"/>
          <p14:tracePt t="28120" x="3708400" y="1890713"/>
          <p14:tracePt t="28127" x="3702050" y="1895475"/>
          <p14:tracePt t="28136" x="3695700" y="1895475"/>
          <p14:tracePt t="28143" x="3689350" y="1901825"/>
          <p14:tracePt t="28183" x="3684588" y="1908175"/>
          <p14:tracePt t="28208" x="3678238" y="1908175"/>
          <p14:tracePt t="28216" x="3665538" y="1908175"/>
          <p14:tracePt t="28232" x="3654425" y="1908175"/>
          <p14:tracePt t="28240" x="3648075" y="1908175"/>
          <p14:tracePt t="28253" x="3635375" y="1914525"/>
          <p14:tracePt t="28256" x="3630613" y="1914525"/>
          <p14:tracePt t="28272" x="3624263" y="1914525"/>
          <p14:tracePt t="28280" x="3606800" y="1914525"/>
          <p14:tracePt t="28288" x="3600450" y="1919288"/>
          <p14:tracePt t="28295" x="3594100" y="1925638"/>
          <p14:tracePt t="28305" x="3587750" y="1925638"/>
          <p14:tracePt t="28312" x="3582988" y="1931988"/>
          <p14:tracePt t="28320" x="3576638" y="1938338"/>
          <p14:tracePt t="28328" x="3570288" y="1938338"/>
          <p14:tracePt t="28337" x="3570288" y="1943100"/>
          <p14:tracePt t="28344" x="3563938" y="1949450"/>
          <p14:tracePt t="28353" x="3557588" y="1955800"/>
          <p14:tracePt t="28368" x="3552825" y="1962150"/>
          <p14:tracePt t="28384" x="3546475" y="1966913"/>
          <p14:tracePt t="28583" x="3552825" y="1966913"/>
          <p14:tracePt t="28592" x="3557588" y="1966913"/>
          <p14:tracePt t="28600" x="3563938" y="1966913"/>
          <p14:tracePt t="28616" x="3570288" y="1966913"/>
          <p14:tracePt t="28632" x="3576638" y="1966913"/>
          <p14:tracePt t="28640" x="3582988" y="1966913"/>
          <p14:tracePt t="28648" x="3587750" y="1966913"/>
          <p14:tracePt t="28655" x="3600450" y="1973263"/>
          <p14:tracePt t="28664" x="3611563" y="1979613"/>
          <p14:tracePt t="28672" x="3630613" y="1997075"/>
          <p14:tracePt t="28680" x="3654425" y="2009775"/>
          <p14:tracePt t="28688" x="3678238" y="2027238"/>
          <p14:tracePt t="28696" x="3713163" y="2044700"/>
          <p14:tracePt t="28705" x="3749675" y="2063750"/>
          <p14:tracePt t="28711" x="3790950" y="2087563"/>
          <p14:tracePt t="28721" x="3840163" y="2117725"/>
          <p14:tracePt t="28728" x="3881438" y="2159000"/>
          <p14:tracePt t="28737" x="3935413" y="2195513"/>
          <p14:tracePt t="28744" x="3983038" y="2236788"/>
          <p14:tracePt t="28753" x="4043363" y="2278063"/>
          <p14:tracePt t="28759" x="4097338" y="2327275"/>
          <p14:tracePt t="28769" x="4149725" y="2355850"/>
          <p14:tracePt t="28776" x="4192588" y="2398713"/>
          <p14:tracePt t="28784" x="4240213" y="2428875"/>
          <p14:tracePt t="28792" x="4276725" y="2452688"/>
          <p14:tracePt t="28800" x="4311650" y="2476500"/>
          <p14:tracePt t="28808" x="4335463" y="2493963"/>
          <p14:tracePt t="28816" x="4365625" y="2511425"/>
          <p14:tracePt t="28824" x="4389438" y="2517775"/>
          <p14:tracePt t="28832" x="4419600" y="2530475"/>
          <p14:tracePt t="28839" x="4443413" y="2541588"/>
          <p14:tracePt t="28848" x="4467225" y="2554288"/>
          <p14:tracePt t="28855" x="4491038" y="2559050"/>
          <p14:tracePt t="28864" x="4508500" y="2559050"/>
          <p14:tracePt t="28872" x="4533900" y="2559050"/>
          <p14:tracePt t="28880" x="4557713" y="2559050"/>
          <p14:tracePt t="28888" x="4581525" y="2559050"/>
          <p14:tracePt t="28896" x="4616450" y="2559050"/>
          <p14:tracePt t="28904" x="4646613" y="2559050"/>
          <p14:tracePt t="28912" x="4687888" y="2565400"/>
          <p14:tracePt t="28920" x="4724400" y="2571750"/>
          <p14:tracePt t="28928" x="4754563" y="2571750"/>
          <p14:tracePt t="28936" x="4795838" y="2584450"/>
          <p14:tracePt t="28944" x="4843463" y="2589213"/>
          <p14:tracePt t="28953" x="4903788" y="2608263"/>
          <p14:tracePt t="28959" x="4957763" y="2613025"/>
          <p14:tracePt t="28968" x="5022850" y="2625725"/>
          <p14:tracePt t="28976" x="5089525" y="2636838"/>
          <p14:tracePt t="28984" x="5160963" y="2649538"/>
          <p14:tracePt t="28992" x="5232400" y="2655888"/>
          <p14:tracePt t="29000" x="5299075" y="2655888"/>
          <p14:tracePt t="29009" x="5370513" y="2655888"/>
          <p14:tracePt t="29017" x="5430838" y="2655888"/>
          <p14:tracePt t="29023" x="5478463" y="2655888"/>
          <p14:tracePt t="29032" x="5519738" y="2655888"/>
          <p14:tracePt t="29040" x="5561013" y="2655888"/>
          <p14:tracePt t="29047" x="5580063" y="2655888"/>
          <p14:tracePt t="29055" x="5597525" y="2655888"/>
          <p14:tracePt t="29064" x="5610225" y="2655888"/>
          <p14:tracePt t="29071" x="5621338" y="2655888"/>
          <p14:tracePt t="29080" x="5634038" y="2655888"/>
          <p14:tracePt t="29088" x="5645150" y="2655888"/>
          <p14:tracePt t="29095" x="5657850" y="2667000"/>
          <p14:tracePt t="29104" x="5668963" y="2673350"/>
          <p14:tracePt t="29112" x="5692775" y="2686050"/>
          <p14:tracePt t="29120" x="5711825" y="2703513"/>
          <p14:tracePt t="29128" x="5740400" y="2720975"/>
          <p14:tracePt t="29136" x="5765800" y="2733675"/>
          <p14:tracePt t="29144" x="5794375" y="2751138"/>
          <p14:tracePt t="29153" x="5818188" y="2757488"/>
          <p14:tracePt t="29159" x="5843588" y="2763838"/>
          <p14:tracePt t="29167" x="5854700" y="2768600"/>
          <p14:tracePt t="29175" x="5861050" y="2774950"/>
          <p14:tracePt t="29183" x="5867400" y="2774950"/>
          <p14:tracePt t="29199" x="5872163" y="2774950"/>
          <p14:tracePt t="29215" x="5878513" y="2781300"/>
          <p14:tracePt t="29239" x="5872163" y="2792413"/>
          <p14:tracePt t="29247" x="5861050" y="2792413"/>
          <p14:tracePt t="29256" x="5837238" y="2805113"/>
          <p14:tracePt t="29263" x="5800725" y="2811463"/>
          <p14:tracePt t="29272" x="5753100" y="2816225"/>
          <p14:tracePt t="29279" x="5699125" y="2816225"/>
          <p14:tracePt t="29289" x="5634038" y="2816225"/>
          <p14:tracePt t="29296" x="5556250" y="2811463"/>
          <p14:tracePt t="29305" x="5489575" y="2805113"/>
          <p14:tracePt t="29311" x="5435600" y="2792413"/>
          <p14:tracePt t="29320" x="5394325" y="2787650"/>
          <p14:tracePt t="29328" x="5364163" y="2781300"/>
          <p14:tracePt t="29336" x="5353050" y="2774950"/>
          <p14:tracePt t="29344" x="5346700" y="2768600"/>
          <p14:tracePt t="29360" x="5334000" y="2768600"/>
          <p14:tracePt t="29376" x="5334000" y="2763838"/>
          <p14:tracePt t="29384" x="5334000" y="2751138"/>
          <p14:tracePt t="29391" x="5340350" y="2744788"/>
          <p14:tracePt t="29400" x="5340350" y="2733675"/>
          <p14:tracePt t="29408" x="5353050" y="2727325"/>
          <p14:tracePt t="29416" x="5357813" y="2720975"/>
          <p14:tracePt t="29424" x="5370513" y="2714625"/>
          <p14:tracePt t="29431" x="5387975" y="2709863"/>
          <p14:tracePt t="29440" x="5424488" y="2703513"/>
          <p14:tracePt t="29448" x="5448300" y="2703513"/>
          <p14:tracePt t="29455" x="5489575" y="2703513"/>
          <p14:tracePt t="29464" x="5537200" y="2703513"/>
          <p14:tracePt t="29472" x="5586413" y="2703513"/>
          <p14:tracePt t="29480" x="5638800" y="2703513"/>
          <p14:tracePt t="29488" x="5705475" y="2703513"/>
          <p14:tracePt t="29496" x="5746750" y="2703513"/>
          <p14:tracePt t="29505" x="5794375" y="2709863"/>
          <p14:tracePt t="29512" x="5830888" y="2714625"/>
          <p14:tracePt t="29520" x="5837238" y="2714625"/>
          <p14:tracePt t="29528" x="5848350" y="2714625"/>
          <p14:tracePt t="29536" x="5854700" y="2714625"/>
          <p14:tracePt t="29544" x="5861050" y="2720975"/>
          <p14:tracePt t="29624" x="5861050" y="2727325"/>
          <p14:tracePt t="29640" x="5854700" y="2727325"/>
          <p14:tracePt t="29648" x="5837238" y="2727325"/>
          <p14:tracePt t="29656" x="5807075" y="2727325"/>
          <p14:tracePt t="29664" x="5789613" y="2720975"/>
          <p14:tracePt t="29671" x="5759450" y="2714625"/>
          <p14:tracePt t="29680" x="5740400" y="2714625"/>
          <p14:tracePt t="29688" x="5729288" y="2709863"/>
          <p14:tracePt t="29704" x="5716588" y="2709863"/>
          <p14:tracePt t="29712" x="5711825" y="2709863"/>
          <p14:tracePt t="29721" x="5705475" y="2709863"/>
          <p14:tracePt t="29737" x="5699125" y="2709863"/>
          <p14:tracePt t="29744" x="5692775" y="2709863"/>
          <p14:tracePt t="29753" x="5688013" y="2709863"/>
          <p14:tracePt t="29760" x="5681663" y="2709863"/>
          <p14:tracePt t="29769" x="5675313" y="2709863"/>
          <p14:tracePt t="29776" x="5668963" y="2703513"/>
          <p14:tracePt t="29792" x="5664200" y="2703513"/>
          <p14:tracePt t="29816" x="5657850" y="2703513"/>
          <p14:tracePt t="29824" x="5645150" y="2703513"/>
          <p14:tracePt t="29831" x="5638800" y="2697163"/>
          <p14:tracePt t="29840" x="5627688" y="2690813"/>
          <p14:tracePt t="29864" x="5621338" y="2690813"/>
          <p14:tracePt t="30263" x="5614988" y="2690813"/>
          <p14:tracePt t="30279" x="5610225" y="2690813"/>
          <p14:tracePt t="30287" x="5603875" y="2697163"/>
          <p14:tracePt t="30296" x="5603875" y="2703513"/>
          <p14:tracePt t="30304" x="5603875" y="2709863"/>
          <p14:tracePt t="30312" x="5597525" y="2720975"/>
          <p14:tracePt t="30321" x="5591175" y="2727325"/>
          <p14:tracePt t="30328" x="5591175" y="2733675"/>
          <p14:tracePt t="30337" x="5591175" y="2744788"/>
          <p14:tracePt t="30344" x="5586413" y="2757488"/>
          <p14:tracePt t="30352" x="5580063" y="2763838"/>
          <p14:tracePt t="30360" x="5573713" y="2774950"/>
          <p14:tracePt t="30369" x="5573713" y="2792413"/>
          <p14:tracePt t="30376" x="5561013" y="2805113"/>
          <p14:tracePt t="30384" x="5561013" y="2816225"/>
          <p14:tracePt t="30392" x="5556250" y="2822575"/>
          <p14:tracePt t="30400" x="5549900" y="2841625"/>
          <p14:tracePt t="30407" x="5543550" y="2852738"/>
          <p14:tracePt t="30416" x="5543550" y="2865438"/>
          <p14:tracePt t="30423" x="5543550" y="2870200"/>
          <p14:tracePt t="30431" x="5543550" y="2876550"/>
          <p14:tracePt t="30440" x="5543550" y="2882900"/>
          <p14:tracePt t="30448" x="5537200" y="2894013"/>
          <p14:tracePt t="30455" x="5532438" y="2906713"/>
          <p14:tracePt t="30464" x="5532438" y="2913063"/>
          <p14:tracePt t="30471" x="5532438" y="2919413"/>
          <p14:tracePt t="30480" x="5526088" y="2930525"/>
          <p14:tracePt t="30488" x="5519738" y="2930525"/>
          <p14:tracePt t="30496" x="5519738" y="2936875"/>
          <p14:tracePt t="30544" x="5519738" y="2919413"/>
          <p14:tracePt t="30552" x="5519738" y="2889250"/>
          <p14:tracePt t="30560" x="5526088" y="2859088"/>
          <p14:tracePt t="30568" x="5532438" y="2828925"/>
          <p14:tracePt t="30576" x="5543550" y="2798763"/>
          <p14:tracePt t="30584" x="5543550" y="2781300"/>
          <p14:tracePt t="30592" x="5543550" y="2763838"/>
          <p14:tracePt t="30600" x="5543550" y="2751138"/>
          <p14:tracePt t="30608" x="5543550" y="2738438"/>
          <p14:tracePt t="30616" x="5543550" y="2720975"/>
          <p14:tracePt t="30624" x="5543550" y="2703513"/>
          <p14:tracePt t="30632" x="5543550" y="2679700"/>
          <p14:tracePt t="30640" x="5537200" y="2655888"/>
          <p14:tracePt t="30648" x="5532438" y="2619375"/>
          <p14:tracePt t="30655" x="5519738" y="2589213"/>
          <p14:tracePt t="30664" x="5513388" y="2571750"/>
          <p14:tracePt t="30671" x="5502275" y="2554288"/>
          <p14:tracePt t="30680" x="5495925" y="2535238"/>
          <p14:tracePt t="30689" x="5489575" y="2524125"/>
          <p14:tracePt t="30695" x="5483225" y="2506663"/>
          <p14:tracePt t="30704" x="5483225" y="2500313"/>
          <p14:tracePt t="30711" x="5478463" y="2493963"/>
          <p14:tracePt t="30768" x="5478463" y="2487613"/>
          <p14:tracePt t="30776" x="5472113" y="2487613"/>
          <p14:tracePt t="30792" x="5459413" y="2500313"/>
          <p14:tracePt t="30800" x="5454650" y="2506663"/>
          <p14:tracePt t="30808" x="5441950" y="2517775"/>
          <p14:tracePt t="30816" x="5441950" y="2530475"/>
          <p14:tracePt t="30824" x="5435600" y="2547938"/>
          <p14:tracePt t="30832" x="5424488" y="2578100"/>
          <p14:tracePt t="30840" x="5411788" y="2613025"/>
          <p14:tracePt t="30848" x="5407025" y="2643188"/>
          <p14:tracePt t="30855" x="5400675" y="2679700"/>
          <p14:tracePt t="30864" x="5394325" y="2714625"/>
          <p14:tracePt t="30872" x="5387975" y="2744788"/>
          <p14:tracePt t="30880" x="5376863" y="2781300"/>
          <p14:tracePt t="30889" x="5357813" y="2816225"/>
          <p14:tracePt t="30896" x="5340350" y="2852738"/>
          <p14:tracePt t="30905" x="5322888" y="2870200"/>
          <p14:tracePt t="30912" x="5310188" y="2894013"/>
          <p14:tracePt t="30920" x="5303838" y="2906713"/>
          <p14:tracePt t="30928" x="5299075" y="2913063"/>
          <p14:tracePt t="31063" x="5299075" y="2919413"/>
          <p14:tracePt t="31151" x="5303838" y="2919413"/>
          <p14:tracePt t="31167" x="5310188" y="2913063"/>
          <p14:tracePt t="31175" x="5316538" y="2894013"/>
          <p14:tracePt t="31183" x="5316538" y="2876550"/>
          <p14:tracePt t="31191" x="5316538" y="2852738"/>
          <p14:tracePt t="31199" x="5316538" y="2822575"/>
          <p14:tracePt t="31207" x="5316538" y="2774950"/>
          <p14:tracePt t="31215" x="5310188" y="2727325"/>
          <p14:tracePt t="31223" x="5299075" y="2686050"/>
          <p14:tracePt t="31231" x="5292725" y="2643188"/>
          <p14:tracePt t="31239" x="5280025" y="2608263"/>
          <p14:tracePt t="31247" x="5275263" y="2571750"/>
          <p14:tracePt t="31268" x="5262563" y="2524125"/>
          <p14:tracePt t="31271" x="5256213" y="2511425"/>
          <p14:tracePt t="31280" x="5256213" y="2500313"/>
          <p14:tracePt t="31296" x="5251450" y="2487613"/>
          <p14:tracePt t="31305" x="5245100" y="2481263"/>
          <p14:tracePt t="31312" x="5238750" y="2476500"/>
          <p14:tracePt t="31328" x="5232400" y="2476500"/>
          <p14:tracePt t="31336" x="5221288" y="2476500"/>
          <p14:tracePt t="31344" x="5208588" y="2470150"/>
          <p14:tracePt t="31352" x="5202238" y="2463800"/>
          <p14:tracePt t="31369" x="5191125" y="2463800"/>
          <p14:tracePt t="31375" x="5184775" y="2457450"/>
          <p14:tracePt t="31385" x="5184775" y="2452688"/>
          <p14:tracePt t="31408" x="5184775" y="2446338"/>
          <p14:tracePt t="31431" x="5184775" y="2439988"/>
          <p14:tracePt t="31440" x="5184775" y="2433638"/>
          <p14:tracePt t="31448" x="5184775" y="2428875"/>
          <p14:tracePt t="31456" x="5184775" y="2409825"/>
          <p14:tracePt t="31464" x="5184775" y="2398713"/>
          <p14:tracePt t="31471" x="5184775" y="2374900"/>
          <p14:tracePt t="31480" x="5184775" y="2351088"/>
          <p14:tracePt t="31487" x="5178425" y="2327275"/>
          <p14:tracePt t="31496" x="5178425" y="2301875"/>
          <p14:tracePt t="31503" x="5173663" y="2273300"/>
          <p14:tracePt t="31512" x="5160963" y="2249488"/>
          <p14:tracePt t="31521" x="5149850" y="2219325"/>
          <p14:tracePt t="31528" x="5137150" y="2200275"/>
          <p14:tracePt t="31536" x="5130800" y="2182813"/>
          <p14:tracePt t="31544" x="5124450" y="2165350"/>
          <p14:tracePt t="31553" x="5119688" y="2152650"/>
          <p14:tracePt t="31560" x="5113338" y="2135188"/>
          <p14:tracePt t="31569" x="5106988" y="2122488"/>
          <p14:tracePt t="31576" x="5100638" y="2111375"/>
          <p14:tracePt t="31591" x="5095875" y="2105025"/>
          <p14:tracePt t="31608" x="5083175" y="2105025"/>
          <p14:tracePt t="31616" x="5065713" y="2105025"/>
          <p14:tracePt t="31624" x="5046663" y="2117725"/>
          <p14:tracePt t="31632" x="5035550" y="2128838"/>
          <p14:tracePt t="31640" x="5022850" y="2141538"/>
          <p14:tracePt t="31648" x="5011738" y="2165350"/>
          <p14:tracePt t="31656" x="4994275" y="2182813"/>
          <p14:tracePt t="31664" x="4981575" y="2200275"/>
          <p14:tracePt t="31671" x="4975225" y="2224088"/>
          <p14:tracePt t="31680" x="4964113" y="2243138"/>
          <p14:tracePt t="31688" x="4957763" y="2266950"/>
          <p14:tracePt t="31696" x="4951413" y="2290763"/>
          <p14:tracePt t="31704" x="4940300" y="2308225"/>
          <p14:tracePt t="31712" x="4921250" y="2327275"/>
          <p14:tracePt t="31720" x="4910138" y="2351088"/>
          <p14:tracePt t="31728" x="4897438" y="2362200"/>
          <p14:tracePt t="31736" x="4892675" y="2374900"/>
          <p14:tracePt t="31744" x="4886325" y="2386013"/>
          <p14:tracePt t="31753" x="4879975" y="2392363"/>
          <p14:tracePt t="31760" x="4867275" y="2405063"/>
          <p14:tracePt t="31770" x="4862513" y="2416175"/>
          <p14:tracePt t="31776" x="4849813" y="2422525"/>
          <p14:tracePt t="31786" x="4849813" y="2433638"/>
          <p14:tracePt t="31791" x="4843463" y="2439988"/>
          <p14:tracePt t="31856" x="4849813" y="2433638"/>
          <p14:tracePt t="31864" x="4862513" y="2422525"/>
          <p14:tracePt t="31872" x="4873625" y="2405063"/>
          <p14:tracePt t="31880" x="4897438" y="2374900"/>
          <p14:tracePt t="31887" x="4921250" y="2344738"/>
          <p14:tracePt t="31896" x="4940300" y="2327275"/>
          <p14:tracePt t="31905" x="4964113" y="2297113"/>
          <p14:tracePt t="31912" x="4981575" y="2273300"/>
          <p14:tracePt t="31921" x="4994275" y="2260600"/>
          <p14:tracePt t="31928" x="5005388" y="2254250"/>
          <p14:tracePt t="31940" x="5011738" y="2243138"/>
          <p14:tracePt t="31946" x="5018088" y="2243138"/>
          <p14:tracePt t="31954" x="5018088" y="2236788"/>
          <p14:tracePt t="32000" x="5022850" y="2236788"/>
          <p14:tracePt t="32016" x="5029200" y="2236788"/>
          <p14:tracePt t="32024" x="5035550" y="2236788"/>
          <p14:tracePt t="32032" x="5041900" y="2236788"/>
          <p14:tracePt t="32040" x="5046663" y="2236788"/>
          <p14:tracePt t="32048" x="5053013" y="2236788"/>
          <p14:tracePt t="32056" x="5059363" y="2236788"/>
          <p14:tracePt t="32064" x="5065713" y="2236788"/>
          <p14:tracePt t="32071" x="5083175" y="2230438"/>
          <p14:tracePt t="32080" x="5089525" y="2230438"/>
          <p14:tracePt t="32088" x="5106988" y="2230438"/>
          <p14:tracePt t="32096" x="5119688" y="2224088"/>
          <p14:tracePt t="32105" x="5137150" y="2212975"/>
          <p14:tracePt t="32112" x="5154613" y="2212975"/>
          <p14:tracePt t="32120" x="5167313" y="2206625"/>
          <p14:tracePt t="32128" x="5178425" y="2200275"/>
          <p14:tracePt t="32136" x="5191125" y="2195513"/>
          <p14:tracePt t="32144" x="5214938" y="2189163"/>
          <p14:tracePt t="32152" x="5227638" y="2182813"/>
          <p14:tracePt t="32160" x="5238750" y="2176463"/>
          <p14:tracePt t="32169" x="5251450" y="2171700"/>
          <p14:tracePt t="32176" x="5262563" y="2159000"/>
          <p14:tracePt t="32186" x="5280025" y="2159000"/>
          <p14:tracePt t="32192" x="5286375" y="2147888"/>
          <p14:tracePt t="32200" x="5292725" y="2141538"/>
          <p14:tracePt t="32208" x="5299075" y="2135188"/>
          <p14:tracePt t="32216" x="5310188" y="2128838"/>
          <p14:tracePt t="32224" x="5310188" y="2122488"/>
          <p14:tracePt t="32311" x="5303838" y="2122488"/>
          <p14:tracePt t="32319" x="5299075" y="2141538"/>
          <p14:tracePt t="32327" x="5286375" y="2152650"/>
          <p14:tracePt t="32335" x="5280025" y="2165350"/>
          <p14:tracePt t="32343" x="5275263" y="2176463"/>
          <p14:tracePt t="32352" x="5268913" y="2195513"/>
          <p14:tracePt t="32360" x="5262563" y="2200275"/>
          <p14:tracePt t="32369" x="5256213" y="2212975"/>
          <p14:tracePt t="32376" x="5251450" y="2224088"/>
          <p14:tracePt t="32385" x="5245100" y="2243138"/>
          <p14:tracePt t="32392" x="5232400" y="2254250"/>
          <p14:tracePt t="32400" x="5232400" y="2273300"/>
          <p14:tracePt t="32408" x="5227638" y="2290763"/>
          <p14:tracePt t="32416" x="5221288" y="2308225"/>
          <p14:tracePt t="32424" x="5214938" y="2327275"/>
          <p14:tracePt t="32432" x="5208588" y="2351088"/>
          <p14:tracePt t="32440" x="5202238" y="2368550"/>
          <p14:tracePt t="32448" x="5197475" y="2379663"/>
          <p14:tracePt t="32456" x="5191125" y="2392363"/>
          <p14:tracePt t="32463" x="5191125" y="2398713"/>
          <p14:tracePt t="32471" x="5191125" y="2405063"/>
          <p14:tracePt t="32480" x="5191125" y="2409825"/>
          <p14:tracePt t="32487" x="5191125" y="2416175"/>
          <p14:tracePt t="32496" x="5184775" y="2428875"/>
          <p14:tracePt t="32512" x="5184775" y="2439988"/>
          <p14:tracePt t="32520" x="5184775" y="2446338"/>
          <p14:tracePt t="32528" x="5184775" y="2452688"/>
          <p14:tracePt t="32536" x="5184775" y="2457450"/>
          <p14:tracePt t="32544" x="5184775" y="2463800"/>
          <p14:tracePt t="32560" x="5184775" y="2476500"/>
          <p14:tracePt t="32569" x="5184775" y="2481263"/>
          <p14:tracePt t="32576" x="5184775" y="2487613"/>
          <p14:tracePt t="32585" x="5184775" y="2500313"/>
          <p14:tracePt t="32600" x="5184775" y="2506663"/>
          <p14:tracePt t="32616" x="5184775" y="2511425"/>
          <p14:tracePt t="32624" x="5184775" y="2517775"/>
          <p14:tracePt t="32632" x="5184775" y="2524125"/>
          <p14:tracePt t="32640" x="5184775" y="2530475"/>
          <p14:tracePt t="32656" x="5184775" y="2535238"/>
          <p14:tracePt t="32672" x="5184775" y="2541588"/>
          <p14:tracePt t="32688" x="5178425" y="2547938"/>
          <p14:tracePt t="32704" x="5167313" y="2547938"/>
          <p14:tracePt t="32721" x="5160963" y="2547938"/>
          <p14:tracePt t="32728" x="5149850" y="2547938"/>
          <p14:tracePt t="32737" x="5137150" y="2547938"/>
          <p14:tracePt t="32744" x="5124450" y="2547938"/>
          <p14:tracePt t="32752" x="5113338" y="2547938"/>
          <p14:tracePt t="32760" x="5089525" y="2554288"/>
          <p14:tracePt t="32769" x="5072063" y="2559050"/>
          <p14:tracePt t="32776" x="5041900" y="2565400"/>
          <p14:tracePt t="32785" x="5011738" y="2571750"/>
          <p14:tracePt t="32793" x="4975225" y="2578100"/>
          <p14:tracePt t="32800" x="4940300" y="2589213"/>
          <p14:tracePt t="32808" x="4903788" y="2595563"/>
          <p14:tracePt t="32816" x="4867275" y="2601913"/>
          <p14:tracePt t="32824" x="4832350" y="2608263"/>
          <p14:tracePt t="32831" x="4814888" y="2608263"/>
          <p14:tracePt t="32840" x="4808538" y="2608263"/>
          <p14:tracePt t="32848" x="4802188" y="2608263"/>
          <p14:tracePt t="32888" x="4802188" y="2601913"/>
          <p14:tracePt t="32896" x="4826000" y="2584450"/>
          <p14:tracePt t="32903" x="4856163" y="2547938"/>
          <p14:tracePt t="32912" x="4886325" y="2506663"/>
          <p14:tracePt t="32920" x="4933950" y="2452688"/>
          <p14:tracePt t="32928" x="4981575" y="2392363"/>
          <p14:tracePt t="32936" x="5035550" y="2344738"/>
          <p14:tracePt t="32944" x="5095875" y="2290763"/>
          <p14:tracePt t="32953" x="5154613" y="2254250"/>
          <p14:tracePt t="32960" x="5214938" y="2219325"/>
          <p14:tracePt t="32968" x="5268913" y="2195513"/>
          <p14:tracePt t="32976" x="5310188" y="2171700"/>
          <p14:tracePt t="32985" x="5346700" y="2159000"/>
          <p14:tracePt t="32992" x="5370513" y="2152650"/>
          <p14:tracePt t="33001" x="5387975" y="2147888"/>
          <p14:tracePt t="33008" x="5400675" y="2141538"/>
          <p14:tracePt t="33015" x="5407025" y="2141538"/>
          <p14:tracePt t="33024" x="5411788" y="2141538"/>
          <p14:tracePt t="33032" x="5430838" y="2141538"/>
          <p14:tracePt t="33040" x="5448300" y="2147888"/>
          <p14:tracePt t="33048" x="5465763" y="2159000"/>
          <p14:tracePt t="33056" x="5495925" y="2165350"/>
          <p14:tracePt t="33064" x="5526088" y="2182813"/>
          <p14:tracePt t="33072" x="5561013" y="2206625"/>
          <p14:tracePt t="33080" x="5591175" y="2224088"/>
          <p14:tracePt t="33088" x="5634038" y="2249488"/>
          <p14:tracePt t="33096" x="5664200" y="2266950"/>
          <p14:tracePt t="33105" x="5692775" y="2284413"/>
          <p14:tracePt t="33112" x="5722938" y="2301875"/>
          <p14:tracePt t="33120" x="5740400" y="2314575"/>
          <p14:tracePt t="33128" x="5759450" y="2332038"/>
          <p14:tracePt t="33136" x="5765800" y="2351088"/>
          <p14:tracePt t="33144" x="5770563" y="2368550"/>
          <p14:tracePt t="33152" x="5770563" y="2379663"/>
          <p14:tracePt t="33160" x="5770563" y="2405063"/>
          <p14:tracePt t="33169" x="5765800" y="2439988"/>
          <p14:tracePt t="33175" x="5759450" y="2457450"/>
          <p14:tracePt t="33185" x="5740400" y="2487613"/>
          <p14:tracePt t="33192" x="5729288" y="2524125"/>
          <p14:tracePt t="33202" x="5711825" y="2554288"/>
          <p14:tracePt t="33208" x="5699125" y="2589213"/>
          <p14:tracePt t="33216" x="5688013" y="2613025"/>
          <p14:tracePt t="33224" x="5681663" y="2625725"/>
          <p14:tracePt t="33232" x="5681663" y="2632075"/>
          <p14:tracePt t="33248" x="5681663" y="2636838"/>
          <p14:tracePt t="33288" x="5699125" y="2632075"/>
          <p14:tracePt t="33296" x="5711825" y="2625725"/>
          <p14:tracePt t="33304" x="5722938" y="2601913"/>
          <p14:tracePt t="33312" x="5746750" y="2589213"/>
          <p14:tracePt t="33320" x="5776913" y="2565400"/>
          <p14:tracePt t="33327" x="5813425" y="2547938"/>
          <p14:tracePt t="33337" x="5843588" y="2530475"/>
          <p14:tracePt t="33343" x="5872163" y="2506663"/>
          <p14:tracePt t="33352" x="5902325" y="2481263"/>
          <p14:tracePt t="33359" x="5926138" y="2470150"/>
          <p14:tracePt t="33367" x="5945188" y="2457450"/>
          <p14:tracePt t="33375" x="5956300" y="2446338"/>
          <p14:tracePt t="33383" x="5969000" y="2433638"/>
          <p14:tracePt t="33391" x="5986463" y="2428875"/>
          <p14:tracePt t="33399" x="5997575" y="2416175"/>
          <p14:tracePt t="33416" x="6010275" y="2416175"/>
          <p14:tracePt t="33424" x="6016625" y="2416175"/>
          <p14:tracePt t="33576" x="6003925" y="2422525"/>
          <p14:tracePt t="33584" x="5986463" y="2433638"/>
          <p14:tracePt t="33592" x="5962650" y="2446338"/>
          <p14:tracePt t="33601" x="5938838" y="2452688"/>
          <p14:tracePt t="33607" x="5915025" y="2457450"/>
          <p14:tracePt t="33617" x="5878513" y="2463800"/>
          <p14:tracePt t="33624" x="5861050" y="2463800"/>
          <p14:tracePt t="33632" x="5843588" y="2463800"/>
          <p14:tracePt t="33639" x="5824538" y="2463800"/>
          <p14:tracePt t="33648" x="5807075" y="2463800"/>
          <p14:tracePt t="33656" x="5789613" y="2463800"/>
          <p14:tracePt t="33664" x="5770563" y="2463800"/>
          <p14:tracePt t="33671" x="5753100" y="2463800"/>
          <p14:tracePt t="33680" x="5722938" y="2463800"/>
          <p14:tracePt t="33688" x="5699125" y="2463800"/>
          <p14:tracePt t="33697" x="5675313" y="2457450"/>
          <p14:tracePt t="33703" x="5645150" y="2452688"/>
          <p14:tracePt t="33712" x="5627688" y="2446338"/>
          <p14:tracePt t="33721" x="5614988" y="2439988"/>
          <p14:tracePt t="33737" x="5610225" y="2439988"/>
          <p14:tracePt t="33768" x="5610225" y="2433638"/>
          <p14:tracePt t="33776" x="5610225" y="2422525"/>
          <p14:tracePt t="33785" x="5621338" y="2405063"/>
          <p14:tracePt t="33792" x="5645150" y="2374900"/>
          <p14:tracePt t="33802" x="5664200" y="2344738"/>
          <p14:tracePt t="33808" x="5699125" y="2308225"/>
          <p14:tracePt t="33816" x="5735638" y="2273300"/>
          <p14:tracePt t="33824" x="5776913" y="2243138"/>
          <p14:tracePt t="33832" x="5818188" y="2212975"/>
          <p14:tracePt t="33840" x="5867400" y="2176463"/>
          <p14:tracePt t="33848" x="5926138" y="2152650"/>
          <p14:tracePt t="33856" x="5997575" y="2122488"/>
          <p14:tracePt t="33864" x="6070600" y="2105025"/>
          <p14:tracePt t="33872" x="6153150" y="2087563"/>
          <p14:tracePt t="33880" x="6261100" y="2070100"/>
          <p14:tracePt t="33887" x="6381750" y="2063750"/>
          <p14:tracePt t="33896" x="6500813" y="2057400"/>
          <p14:tracePt t="33906" x="6602413" y="2057400"/>
          <p14:tracePt t="33912" x="6697663" y="2057400"/>
          <p14:tracePt t="33921" x="6788150" y="2057400"/>
          <p14:tracePt t="33928" x="6877050" y="2063750"/>
          <p14:tracePt t="33936" x="6937375" y="2070100"/>
          <p14:tracePt t="33945" x="6997700" y="2081213"/>
          <p14:tracePt t="33954" x="7045325" y="2087563"/>
          <p14:tracePt t="33961" x="7092950" y="2098675"/>
          <p14:tracePt t="33968" x="7127875" y="2111375"/>
          <p14:tracePt t="33975" x="7164388" y="2122488"/>
          <p14:tracePt t="33985" x="7194550" y="2135188"/>
          <p14:tracePt t="33992" x="7212013" y="2147888"/>
          <p14:tracePt t="34001" x="7224713" y="2152650"/>
          <p14:tracePt t="34008" x="7235825" y="2165350"/>
          <p14:tracePt t="34016" x="7248525" y="2176463"/>
          <p14:tracePt t="34024" x="7254875" y="2189163"/>
          <p14:tracePt t="34032" x="7259638" y="2206625"/>
          <p14:tracePt t="34040" x="7265988" y="2219325"/>
          <p14:tracePt t="34048" x="7272338" y="2243138"/>
          <p14:tracePt t="34056" x="7283450" y="2260600"/>
          <p14:tracePt t="34064" x="7296150" y="2278063"/>
          <p14:tracePt t="34071" x="7302500" y="2297113"/>
          <p14:tracePt t="34080" x="7326313" y="2320925"/>
          <p14:tracePt t="34087" x="7337425" y="2332038"/>
          <p14:tracePt t="34096" x="7356475" y="2344738"/>
          <p14:tracePt t="34104" x="7367588" y="2355850"/>
          <p14:tracePt t="34112" x="7373938" y="2368550"/>
          <p14:tracePt t="34121" x="7385050" y="2368550"/>
          <p14:tracePt t="34128" x="7397750" y="2374900"/>
          <p14:tracePt t="34136" x="7397750" y="2379663"/>
          <p14:tracePt t="34144" x="7404100" y="2379663"/>
          <p14:tracePt t="34160" x="7410450" y="2386013"/>
          <p14:tracePt t="34169" x="7415213" y="2386013"/>
          <p14:tracePt t="34176" x="7421563" y="2398713"/>
          <p14:tracePt t="34185" x="7427913" y="2405063"/>
          <p14:tracePt t="34192" x="7434263" y="2409825"/>
          <p14:tracePt t="34202" x="7445375" y="2422525"/>
          <p14:tracePt t="34208" x="7451725" y="2428875"/>
          <p14:tracePt t="34218" x="7458075" y="2439988"/>
          <p14:tracePt t="34224" x="7475538" y="2446338"/>
          <p14:tracePt t="34232" x="7481888" y="2457450"/>
          <p14:tracePt t="34240" x="7493000" y="2457450"/>
          <p14:tracePt t="34248" x="7499350" y="2463800"/>
          <p14:tracePt t="34269" x="7516813" y="2476500"/>
          <p14:tracePt t="34272" x="7535863" y="2481263"/>
          <p14:tracePt t="34280" x="7546975" y="2487613"/>
          <p14:tracePt t="34287" x="7559675" y="2487613"/>
          <p14:tracePt t="34296" x="7570788" y="2500313"/>
          <p14:tracePt t="34304" x="7589838" y="2506663"/>
          <p14:tracePt t="34311" x="7600950" y="2506663"/>
          <p14:tracePt t="34320" x="7613650" y="2511425"/>
          <p14:tracePt t="34328" x="7631113" y="2517775"/>
          <p14:tracePt t="34336" x="7642225" y="2524125"/>
          <p14:tracePt t="34344" x="7654925" y="2530475"/>
          <p14:tracePt t="34352" x="7654925" y="2535238"/>
          <p14:tracePt t="34383" x="7661275" y="2535238"/>
          <p14:tracePt t="34399" x="7654925" y="2547938"/>
          <p14:tracePt t="34407" x="7642225" y="2559050"/>
          <p14:tracePt t="34416" x="7618413" y="2565400"/>
          <p14:tracePt t="34423" x="7583488" y="2578100"/>
          <p14:tracePt t="34431" x="7535863" y="2584450"/>
          <p14:tracePt t="34439" x="7486650" y="2584450"/>
          <p14:tracePt t="34447" x="7421563" y="2584450"/>
          <p14:tracePt t="34456" x="7350125" y="2584450"/>
          <p14:tracePt t="34464" x="7289800" y="2584450"/>
          <p14:tracePt t="34472" x="7235825" y="2584450"/>
          <p14:tracePt t="34480" x="7194550" y="2584450"/>
          <p14:tracePt t="34488" x="7164388" y="2584450"/>
          <p14:tracePt t="34496" x="7158038" y="2584450"/>
          <p14:tracePt t="34512" x="7153275" y="2578100"/>
          <p14:tracePt t="34528" x="7158038" y="2571750"/>
          <p14:tracePt t="34536" x="7177088" y="2559050"/>
          <p14:tracePt t="34544" x="7200900" y="2541588"/>
          <p14:tracePt t="34552" x="7235825" y="2524125"/>
          <p14:tracePt t="34560" x="7278688" y="2511425"/>
          <p14:tracePt t="34569" x="7332663" y="2500313"/>
          <p14:tracePt t="34576" x="7385050" y="2493963"/>
          <p14:tracePt t="34585" x="7451725" y="2487613"/>
          <p14:tracePt t="34592" x="7505700" y="2487613"/>
          <p14:tracePt t="34602" x="7570788" y="2487613"/>
          <p14:tracePt t="34608" x="7642225" y="2487613"/>
          <p14:tracePt t="34618" x="7696200" y="2500313"/>
          <p14:tracePt t="34624" x="7750175" y="2511425"/>
          <p14:tracePt t="34632" x="7793038" y="2524125"/>
          <p14:tracePt t="34640" x="7821613" y="2535238"/>
          <p14:tracePt t="34647" x="7847013" y="2547938"/>
          <p14:tracePt t="34656" x="7858125" y="2547938"/>
          <p14:tracePt t="34672" x="7864475" y="2554288"/>
          <p14:tracePt t="34696" x="7864475" y="2565400"/>
          <p14:tracePt t="34704" x="7864475" y="2571750"/>
          <p14:tracePt t="34712" x="7851775" y="2584450"/>
          <p14:tracePt t="34720" x="7821613" y="2595563"/>
          <p14:tracePt t="34727" x="7797800" y="2608263"/>
          <p14:tracePt t="34737" x="7762875" y="2619375"/>
          <p14:tracePt t="34744" x="7702550" y="2625725"/>
          <p14:tracePt t="34752" x="7648575" y="2632075"/>
          <p14:tracePt t="34760" x="7600950" y="2632075"/>
          <p14:tracePt t="34768" x="7535863" y="2632075"/>
          <p14:tracePt t="34776" x="7481888" y="2632075"/>
          <p14:tracePt t="34785" x="7434263" y="2632075"/>
          <p14:tracePt t="34792" x="7391400" y="2632075"/>
          <p14:tracePt t="34802" x="7367588" y="2632075"/>
          <p14:tracePt t="34808" x="7356475" y="2632075"/>
          <p14:tracePt t="34817" x="7350125" y="2632075"/>
          <p14:tracePt t="34840" x="7343775" y="2632075"/>
          <p14:tracePt t="34856" x="7343775" y="2625725"/>
          <p14:tracePt t="34864" x="7361238" y="2601913"/>
          <p14:tracePt t="34872" x="7391400" y="2584450"/>
          <p14:tracePt t="34880" x="7421563" y="2571750"/>
          <p14:tracePt t="34887" x="7458075" y="2565400"/>
          <p14:tracePt t="34896" x="7493000" y="2554288"/>
          <p14:tracePt t="34904" x="7535863" y="2547938"/>
          <p14:tracePt t="34912" x="7564438" y="2547938"/>
          <p14:tracePt t="34921" x="7607300" y="2547938"/>
          <p14:tracePt t="34928" x="7648575" y="2547938"/>
          <p14:tracePt t="34937" x="7672388" y="2547938"/>
          <p14:tracePt t="34943" x="7696200" y="2547938"/>
          <p14:tracePt t="34953" x="7702550" y="2547938"/>
          <p14:tracePt t="34960" x="7715250" y="2547938"/>
          <p14:tracePt t="34976" x="7720013" y="2547938"/>
          <p14:tracePt t="35048" x="7720013" y="2554288"/>
          <p14:tracePt t="35072" x="7708900" y="2559050"/>
          <p14:tracePt t="35080" x="7702550" y="2565400"/>
          <p14:tracePt t="35088" x="7691438" y="2565400"/>
          <p14:tracePt t="35096" x="7678738" y="2565400"/>
          <p14:tracePt t="35104" x="7672388" y="2565400"/>
          <p14:tracePt t="35112" x="7667625" y="2565400"/>
          <p14:tracePt t="35120" x="7661275" y="2565400"/>
          <p14:tracePt t="35256" x="7667625" y="2565400"/>
          <p14:tracePt t="35264" x="7672388" y="2559050"/>
          <p14:tracePt t="35280" x="7678738" y="2559050"/>
          <p14:tracePt t="35288" x="7685088" y="2559050"/>
          <p14:tracePt t="35296" x="7691438" y="2559050"/>
          <p14:tracePt t="35360" x="7685088" y="2565400"/>
          <p14:tracePt t="35368" x="7661275" y="2571750"/>
          <p14:tracePt t="35376" x="7642225" y="2578100"/>
          <p14:tracePt t="35384" x="7624763" y="2589213"/>
          <p14:tracePt t="35392" x="7600950" y="2595563"/>
          <p14:tracePt t="35401" x="7564438" y="2608263"/>
          <p14:tracePt t="35407" x="7529513" y="2613025"/>
          <p14:tracePt t="35416" x="7499350" y="2625725"/>
          <p14:tracePt t="35424" x="7475538" y="2625725"/>
          <p14:tracePt t="35431" x="7439025" y="2625725"/>
          <p14:tracePt t="35439" x="7415213" y="2625725"/>
          <p14:tracePt t="35447" x="7391400" y="2625725"/>
          <p14:tracePt t="35455" x="7373938" y="2625725"/>
          <p14:tracePt t="35463" x="7356475" y="2625725"/>
          <p14:tracePt t="35471" x="7343775" y="2625725"/>
          <p14:tracePt t="35479" x="7326313" y="2625725"/>
          <p14:tracePt t="35495" x="7319963" y="2625725"/>
          <p14:tracePt t="35536" x="7313613" y="2619375"/>
          <p14:tracePt t="35560" x="7313613" y="2608263"/>
          <p14:tracePt t="35568" x="7313613" y="2595563"/>
          <p14:tracePt t="35576" x="7326313" y="2584450"/>
          <p14:tracePt t="35584" x="7337425" y="2565400"/>
          <p14:tracePt t="35592" x="7373938" y="2541588"/>
          <p14:tracePt t="35601" x="7410450" y="2530475"/>
          <p14:tracePt t="35608" x="7451725" y="2517775"/>
          <p14:tracePt t="35617" x="7499350" y="2506663"/>
          <p14:tracePt t="35624" x="7553325" y="2493963"/>
          <p14:tracePt t="35632" x="7600950" y="2487613"/>
          <p14:tracePt t="35640" x="7631113" y="2487613"/>
          <p14:tracePt t="35648" x="7678738" y="2487613"/>
          <p14:tracePt t="35656" x="7720013" y="2487613"/>
          <p14:tracePt t="35664" x="7769225" y="2487613"/>
          <p14:tracePt t="35672" x="7827963" y="2493963"/>
          <p14:tracePt t="35680" x="7881938" y="2506663"/>
          <p14:tracePt t="35688" x="7942263" y="2511425"/>
          <p14:tracePt t="35696" x="7996238" y="2524125"/>
          <p14:tracePt t="35704" x="8061325" y="2535238"/>
          <p14:tracePt t="35711" x="8128000" y="2547938"/>
          <p14:tracePt t="35721" x="8193088" y="2565400"/>
          <p14:tracePt t="35728" x="8247063" y="2584450"/>
          <p14:tracePt t="35737" x="8301038" y="2595563"/>
          <p14:tracePt t="35744" x="8331200" y="2608263"/>
          <p14:tracePt t="35752" x="8361363" y="2619375"/>
          <p14:tracePt t="35760" x="8378825" y="2619375"/>
          <p14:tracePt t="35768" x="8385175" y="2625725"/>
          <p14:tracePt t="35791" x="8389938" y="2632075"/>
          <p14:tracePt t="35807" x="8389938" y="2636838"/>
          <p14:tracePt t="35824" x="8378825" y="2643188"/>
          <p14:tracePt t="35832" x="8366125" y="2655888"/>
          <p14:tracePt t="35840" x="8348663" y="2655888"/>
          <p14:tracePt t="35848" x="8324850" y="2667000"/>
          <p14:tracePt t="35855" x="8288338" y="2673350"/>
          <p14:tracePt t="35864" x="8240713" y="2686050"/>
          <p14:tracePt t="35872" x="8180388" y="2690813"/>
          <p14:tracePt t="35880" x="8104188" y="2703513"/>
          <p14:tracePt t="35888" x="8026400" y="2714625"/>
          <p14:tracePt t="35896" x="7935913" y="2714625"/>
          <p14:tracePt t="35903" x="7840663" y="2714625"/>
          <p14:tracePt t="35912" x="7685088" y="2703513"/>
          <p14:tracePt t="35919" x="7577138" y="2686050"/>
          <p14:tracePt t="35928" x="7481888" y="2662238"/>
          <p14:tracePt t="35936" x="7427913" y="2655888"/>
          <p14:tracePt t="35946" x="7391400" y="2643188"/>
          <p14:tracePt t="35956" x="7380288" y="2643188"/>
          <p14:tracePt t="35960" x="7373938" y="2643188"/>
          <p14:tracePt t="35984" x="7367588" y="2636838"/>
          <p14:tracePt t="36000" x="7373938" y="2632075"/>
          <p14:tracePt t="36008" x="7385050" y="2632075"/>
          <p14:tracePt t="36018" x="7404100" y="2625725"/>
          <p14:tracePt t="36024" x="7415213" y="2625725"/>
          <p14:tracePt t="36032" x="7439025" y="2625725"/>
          <p14:tracePt t="36040" x="7475538" y="2625725"/>
          <p14:tracePt t="36048" x="7516813" y="2625725"/>
          <p14:tracePt t="36056" x="7564438" y="2625725"/>
          <p14:tracePt t="36064" x="7624763" y="2625725"/>
          <p14:tracePt t="36072" x="7696200" y="2625725"/>
          <p14:tracePt t="36080" x="7769225" y="2625725"/>
          <p14:tracePt t="36088" x="7847013" y="2625725"/>
          <p14:tracePt t="36096" x="7929563" y="2625725"/>
          <p14:tracePt t="36103" x="8007350" y="2625725"/>
          <p14:tracePt t="36112" x="8078788" y="2625725"/>
          <p14:tracePt t="36120" x="8151813" y="2625725"/>
          <p14:tracePt t="36128" x="8210550" y="2625725"/>
          <p14:tracePt t="36136" x="8258175" y="2625725"/>
          <p14:tracePt t="36144" x="8294688" y="2625725"/>
          <p14:tracePt t="36152" x="8312150" y="2625725"/>
          <p14:tracePt t="36160" x="8318500" y="2625725"/>
          <p14:tracePt t="36168" x="8324850" y="2625725"/>
          <p14:tracePt t="36328" x="8318500" y="2619375"/>
          <p14:tracePt t="36336" x="8318500" y="2613025"/>
          <p14:tracePt t="36344" x="8324850" y="2608263"/>
          <p14:tracePt t="36352" x="8324850" y="2595563"/>
          <p14:tracePt t="36360" x="8335963" y="2589213"/>
          <p14:tracePt t="36369" x="8355013" y="2578100"/>
          <p14:tracePt t="36376" x="8366125" y="2571750"/>
          <p14:tracePt t="36385" x="8378825" y="2565400"/>
          <p14:tracePt t="36392" x="8396288" y="2559050"/>
          <p14:tracePt t="36401" x="8413750" y="2554288"/>
          <p14:tracePt t="36408" x="8420100" y="2554288"/>
          <p14:tracePt t="36417" x="8437563" y="2547938"/>
          <p14:tracePt t="36424" x="8443913" y="2547938"/>
          <p14:tracePt t="36434" x="8450263" y="2547938"/>
          <p14:tracePt t="36495" x="8426450" y="2547938"/>
          <p14:tracePt t="36503" x="8385175" y="2554288"/>
          <p14:tracePt t="36511" x="8331200" y="2571750"/>
          <p14:tracePt t="36519" x="8264525" y="2584450"/>
          <p14:tracePt t="36527" x="8175625" y="2589213"/>
          <p14:tracePt t="36535" x="8091488" y="2595563"/>
          <p14:tracePt t="36543" x="8001000" y="2595563"/>
          <p14:tracePt t="36551" x="7918450" y="2595563"/>
          <p14:tracePt t="36560" x="7827963" y="2595563"/>
          <p14:tracePt t="36569" x="7750175" y="2595563"/>
          <p14:tracePt t="36576" x="7685088" y="2595563"/>
          <p14:tracePt t="36585" x="7637463" y="2595563"/>
          <p14:tracePt t="36592" x="7589838" y="2595563"/>
          <p14:tracePt t="36601" x="7570788" y="2589213"/>
          <p14:tracePt t="36608" x="7564438" y="2589213"/>
          <p14:tracePt t="36624" x="7559675" y="2589213"/>
          <p14:tracePt t="37112" x="7559675" y="2595563"/>
          <p14:tracePt t="37120" x="7559675" y="2601913"/>
          <p14:tracePt t="37128" x="7559675" y="2608263"/>
          <p14:tracePt t="37144" x="7559675" y="2613025"/>
          <p14:tracePt t="37152" x="7564438" y="2619375"/>
          <p14:tracePt t="37160" x="7570788" y="2619375"/>
          <p14:tracePt t="37169" x="7583488" y="2625725"/>
          <p14:tracePt t="37176" x="7589838" y="2625725"/>
          <p14:tracePt t="37184" x="7607300" y="2632075"/>
          <p14:tracePt t="37192" x="7613650" y="2632075"/>
          <p14:tracePt t="37200" x="7637463" y="2636838"/>
          <p14:tracePt t="37208" x="7654925" y="2636838"/>
          <p14:tracePt t="37217" x="7672388" y="2636838"/>
          <p14:tracePt t="37224" x="7691438" y="2636838"/>
          <p14:tracePt t="37233" x="7715250" y="2636838"/>
          <p14:tracePt t="37240" x="7732713" y="2636838"/>
          <p14:tracePt t="37248" x="7756525" y="2636838"/>
          <p14:tracePt t="37268" x="7810500" y="2636838"/>
          <p14:tracePt t="37272" x="7827963" y="2625725"/>
          <p14:tracePt t="37280" x="7847013" y="2619375"/>
          <p14:tracePt t="37288" x="7870825" y="2613025"/>
          <p14:tracePt t="37296" x="7888288" y="2601913"/>
          <p14:tracePt t="37304" x="7899400" y="2589213"/>
          <p14:tracePt t="37312" x="7912100" y="2584450"/>
          <p14:tracePt t="37320" x="7923213" y="2571750"/>
          <p14:tracePt t="37328" x="7935913" y="2565400"/>
          <p14:tracePt t="37337" x="7948613" y="2559050"/>
          <p14:tracePt t="37353" x="7953375" y="2554288"/>
          <p14:tracePt t="37392" x="7966075" y="2554288"/>
          <p14:tracePt t="37399" x="7972425" y="2559050"/>
          <p14:tracePt t="37408" x="7977188" y="2571750"/>
          <p14:tracePt t="37417" x="7983538" y="2578100"/>
          <p14:tracePt t="37424" x="7996238" y="2589213"/>
          <p14:tracePt t="37434" x="8001000" y="2601913"/>
          <p14:tracePt t="37440" x="8007350" y="2608263"/>
          <p14:tracePt t="37450" x="8013700" y="2613025"/>
          <p14:tracePt t="37456" x="8026400" y="2625725"/>
          <p14:tracePt t="37463" x="8031163" y="2632075"/>
          <p14:tracePt t="37472" x="8037513" y="2643188"/>
          <p14:tracePt t="37480" x="8050213" y="2643188"/>
          <p14:tracePt t="37488" x="8050213" y="2649538"/>
          <p14:tracePt t="37496" x="8061325" y="2655888"/>
          <p14:tracePt t="37519" x="8067675" y="2662238"/>
          <p14:tracePt t="37535" x="8074025" y="2662238"/>
          <p14:tracePt t="37576" x="8078788" y="2662238"/>
          <p14:tracePt t="37583" x="8085138" y="2662238"/>
          <p14:tracePt t="37592" x="8091488" y="2662238"/>
          <p14:tracePt t="37600" x="8104188" y="2655888"/>
          <p14:tracePt t="37608" x="8108950" y="2643188"/>
          <p14:tracePt t="37617" x="8115300" y="2643188"/>
          <p14:tracePt t="37624" x="8121650" y="2632075"/>
          <p14:tracePt t="37633" x="8128000" y="2625725"/>
          <p14:tracePt t="37640" x="8139113" y="2613025"/>
          <p14:tracePt t="37648" x="8151813" y="2608263"/>
          <p14:tracePt t="37656" x="8162925" y="2595563"/>
          <p14:tracePt t="37664" x="8169275" y="2584450"/>
          <p14:tracePt t="37672" x="8175625" y="2578100"/>
          <p14:tracePt t="37680" x="8180388" y="2571750"/>
          <p14:tracePt t="37687" x="8186738" y="2554288"/>
          <p14:tracePt t="37696" x="8193088" y="2541588"/>
          <p14:tracePt t="37704" x="8199438" y="2535238"/>
          <p14:tracePt t="37712" x="8199438" y="2524125"/>
          <p14:tracePt t="37727" x="8199438" y="2517775"/>
          <p14:tracePt t="37744" x="8199438" y="2511425"/>
          <p14:tracePt t="37760" x="8199438" y="2506663"/>
          <p14:tracePt t="37776" x="8193088" y="2506663"/>
          <p14:tracePt t="37786" x="8186738" y="2500313"/>
          <p14:tracePt t="37911" x="8199438" y="2500313"/>
          <p14:tracePt t="37920" x="8210550" y="2500313"/>
          <p14:tracePt t="37928" x="8240713" y="2500313"/>
          <p14:tracePt t="37935" x="8253413" y="2500313"/>
          <p14:tracePt t="37944" x="8277225" y="2500313"/>
          <p14:tracePt t="37957" x="8307388" y="2500313"/>
          <p14:tracePt t="37961" x="8355013" y="2500313"/>
          <p14:tracePt t="37969" x="8413750" y="2493963"/>
          <p14:tracePt t="37975" x="8462963" y="2487613"/>
          <p14:tracePt t="37984" x="8504238" y="2476500"/>
          <p14:tracePt t="37992" x="8551863" y="2470150"/>
          <p14:tracePt t="38001" x="8593138" y="2463800"/>
          <p14:tracePt t="38008" x="8616950" y="2457450"/>
          <p14:tracePt t="38017" x="8636000" y="2452688"/>
          <p14:tracePt t="38024" x="8653463" y="2452688"/>
          <p14:tracePt t="38033" x="8670925" y="2446338"/>
          <p14:tracePt t="38040" x="8683625" y="2439988"/>
          <p14:tracePt t="38048" x="8689975" y="2433638"/>
          <p14:tracePt t="38072" x="8694738" y="2433638"/>
          <p14:tracePt t="38128" x="8694738" y="2428875"/>
          <p14:tracePt t="38144" x="8683625" y="2428875"/>
          <p14:tracePt t="38152" x="8666163" y="2428875"/>
          <p14:tracePt t="38160" x="8653463" y="2428875"/>
          <p14:tracePt t="38168" x="8636000" y="2428875"/>
          <p14:tracePt t="38176" x="8612188" y="2428875"/>
          <p14:tracePt t="38185" x="8588375" y="2428875"/>
          <p14:tracePt t="38192" x="8558213" y="2428875"/>
          <p14:tracePt t="38201" x="8521700" y="2428875"/>
          <p14:tracePt t="38208" x="8480425" y="2428875"/>
          <p14:tracePt t="38217" x="8456613" y="2428875"/>
          <p14:tracePt t="38224" x="8426450" y="2428875"/>
          <p14:tracePt t="38234" x="8402638" y="2428875"/>
          <p14:tracePt t="38240" x="8378825" y="2428875"/>
          <p14:tracePt t="38250" x="8361363" y="2428875"/>
          <p14:tracePt t="38268" x="8335963" y="2428875"/>
          <p14:tracePt t="38280" x="8331200" y="2428875"/>
          <p14:tracePt t="38296" x="8324850" y="2428875"/>
          <p14:tracePt t="38328" x="8324850" y="2422525"/>
          <p14:tracePt t="38336" x="8324850" y="2416175"/>
          <p14:tracePt t="38351" x="8331200" y="2405063"/>
          <p14:tracePt t="38360" x="8331200" y="2398713"/>
          <p14:tracePt t="38368" x="8335963" y="2386013"/>
          <p14:tracePt t="38376" x="8342313" y="2386013"/>
          <p14:tracePt t="38384" x="8348663" y="2374900"/>
          <p14:tracePt t="38392" x="8355013" y="2368550"/>
          <p14:tracePt t="38401" x="8366125" y="2362200"/>
          <p14:tracePt t="38408" x="8378825" y="2351088"/>
          <p14:tracePt t="38416" x="8389938" y="2344738"/>
          <p14:tracePt t="38424" x="8408988" y="2332038"/>
          <p14:tracePt t="38433" x="8413750" y="2327275"/>
          <p14:tracePt t="38440" x="8420100" y="2320925"/>
          <p14:tracePt t="38448" x="8426450" y="2314575"/>
          <p14:tracePt t="38456" x="8432800" y="2308225"/>
          <p14:tracePt t="38504" x="8432800" y="2301875"/>
          <p14:tracePt t="38519" x="8426450" y="2301875"/>
          <p14:tracePt t="38527" x="8413750" y="2301875"/>
          <p14:tracePt t="38544" x="8402638" y="2308225"/>
          <p14:tracePt t="38552" x="8396288" y="2308225"/>
          <p14:tracePt t="38559" x="8389938" y="2314575"/>
          <p14:tracePt t="38672" x="8389938" y="2308225"/>
          <p14:tracePt t="38679" x="8389938" y="2297113"/>
          <p14:tracePt t="38687" x="8389938" y="2273300"/>
          <p14:tracePt t="38696" x="8396288" y="2260600"/>
          <p14:tracePt t="38704" x="8402638" y="2249488"/>
          <p14:tracePt t="38712" x="8408988" y="2236788"/>
          <p14:tracePt t="38720" x="8408988" y="2224088"/>
          <p14:tracePt t="38728" x="8413750" y="2212975"/>
          <p14:tracePt t="38736" x="8420100" y="2206625"/>
          <p14:tracePt t="38744" x="8420100" y="2200275"/>
          <p14:tracePt t="38848" x="8420100" y="2206625"/>
          <p14:tracePt t="38856" x="8420100" y="2212975"/>
          <p14:tracePt t="38863" x="8420100" y="2224088"/>
          <p14:tracePt t="38872" x="8420100" y="2236788"/>
          <p14:tracePt t="38880" x="8420100" y="2254250"/>
          <p14:tracePt t="38888" x="8420100" y="2260600"/>
          <p14:tracePt t="38896" x="8420100" y="2273300"/>
          <p14:tracePt t="38904" x="8420100" y="2284413"/>
          <p14:tracePt t="38911" x="8420100" y="2297113"/>
          <p14:tracePt t="38919" x="8420100" y="2301875"/>
          <p14:tracePt t="38929" x="8426450" y="2314575"/>
          <p14:tracePt t="38935" x="8432800" y="2320925"/>
          <p14:tracePt t="38992" x="8432800" y="2314575"/>
          <p14:tracePt t="39001" x="8432800" y="2308225"/>
          <p14:tracePt t="39008" x="8432800" y="2297113"/>
          <p14:tracePt t="39017" x="8432800" y="2284413"/>
          <p14:tracePt t="39024" x="8432800" y="2273300"/>
          <p14:tracePt t="39034" x="8432800" y="2260600"/>
          <p14:tracePt t="39040" x="8432800" y="2243138"/>
          <p14:tracePt t="39050" x="8437563" y="2230438"/>
          <p14:tracePt t="39056" x="8443913" y="2230438"/>
          <p14:tracePt t="39064" x="8443913" y="2219325"/>
          <p14:tracePt t="39096" x="8443913" y="2212975"/>
          <p14:tracePt t="39192" x="8450263" y="2212975"/>
          <p14:tracePt t="39200" x="8450263" y="2219325"/>
          <p14:tracePt t="39208" x="8456613" y="2224088"/>
          <p14:tracePt t="39216" x="8456613" y="2230438"/>
          <p14:tracePt t="39224" x="8462963" y="2249488"/>
          <p14:tracePt t="39233" x="8467725" y="2260600"/>
          <p14:tracePt t="39240" x="8474075" y="2266950"/>
          <p14:tracePt t="39249" x="8480425" y="2273300"/>
          <p14:tracePt t="39328" x="8486775" y="2273300"/>
          <p14:tracePt t="39336" x="8486775" y="2266950"/>
          <p14:tracePt t="39352" x="8491538" y="2254250"/>
          <p14:tracePt t="39360" x="8491538" y="2249488"/>
          <p14:tracePt t="39368" x="8491538" y="2243138"/>
          <p14:tracePt t="39376" x="8491538" y="2236788"/>
          <p14:tracePt t="39385" x="8491538" y="2230438"/>
          <p14:tracePt t="39392" x="8491538" y="2224088"/>
          <p14:tracePt t="39400" x="8491538" y="2219325"/>
          <p14:tracePt t="39408" x="8491538" y="2212975"/>
          <p14:tracePt t="39424" x="8491538" y="2206625"/>
          <p14:tracePt t="39433" x="8491538" y="2200275"/>
          <p14:tracePt t="39536" x="8491538" y="2206625"/>
          <p14:tracePt t="39544" x="8491538" y="2212975"/>
          <p14:tracePt t="39552" x="8491538" y="2230438"/>
          <p14:tracePt t="39568" x="8491538" y="2236788"/>
          <p14:tracePt t="39576" x="8491538" y="2243138"/>
          <p14:tracePt t="39584" x="8491538" y="2249488"/>
          <p14:tracePt t="39655" x="8491538" y="2243138"/>
          <p14:tracePt t="39663" x="8491538" y="2224088"/>
          <p14:tracePt t="39671" x="8491538" y="2212975"/>
          <p14:tracePt t="39679" x="8491538" y="2195513"/>
          <p14:tracePt t="39687" x="8486775" y="2182813"/>
          <p14:tracePt t="39695" x="8480425" y="2176463"/>
          <p14:tracePt t="39703" x="8480425" y="2171700"/>
          <p14:tracePt t="39711" x="8480425" y="2159000"/>
          <p14:tracePt t="39719" x="8474075" y="2152650"/>
          <p14:tracePt t="39744" x="8474075" y="2147888"/>
          <p14:tracePt t="39768" x="8467725" y="2147888"/>
          <p14:tracePt t="39831" x="8467725" y="2165350"/>
          <p14:tracePt t="39839" x="8467725" y="2182813"/>
          <p14:tracePt t="39848" x="8467725" y="2200275"/>
          <p14:tracePt t="39856" x="8467725" y="2219325"/>
          <p14:tracePt t="39864" x="8467725" y="2243138"/>
          <p14:tracePt t="39871" x="8462963" y="2266950"/>
          <p14:tracePt t="39880" x="8462963" y="2284413"/>
          <p14:tracePt t="39888" x="8456613" y="2301875"/>
          <p14:tracePt t="39896" x="8456613" y="2308225"/>
          <p14:tracePt t="39904" x="8450263" y="2327275"/>
          <p14:tracePt t="39912" x="8443913" y="2332038"/>
          <p14:tracePt t="39984" x="8443913" y="2327275"/>
          <p14:tracePt t="39992" x="8443913" y="2301875"/>
          <p14:tracePt t="40000" x="8443913" y="2284413"/>
          <p14:tracePt t="40008" x="8443913" y="2266950"/>
          <p14:tracePt t="40016" x="8443913" y="2249488"/>
          <p14:tracePt t="40024" x="8443913" y="2219325"/>
          <p14:tracePt t="40033" x="8437563" y="2200275"/>
          <p14:tracePt t="40040" x="8432800" y="2189163"/>
          <p14:tracePt t="40049" x="8426450" y="2176463"/>
          <p14:tracePt t="40066" x="8426450" y="2171700"/>
          <p14:tracePt t="40072" x="8426450" y="2165350"/>
          <p14:tracePt t="40128" x="8426450" y="2176463"/>
          <p14:tracePt t="40136" x="8426450" y="2200275"/>
          <p14:tracePt t="40144" x="8432800" y="2219325"/>
          <p14:tracePt t="40152" x="8437563" y="2236788"/>
          <p14:tracePt t="40160" x="8443913" y="2254250"/>
          <p14:tracePt t="40168" x="8443913" y="2273300"/>
          <p14:tracePt t="40176" x="8450263" y="2290763"/>
          <p14:tracePt t="40184" x="8456613" y="2301875"/>
          <p14:tracePt t="40201" x="8456613" y="2308225"/>
          <p14:tracePt t="40208" x="8456613" y="2320925"/>
          <p14:tracePt t="40217" x="8456613" y="2327275"/>
          <p14:tracePt t="40224" x="8456613" y="2332038"/>
          <p14:tracePt t="40296" x="8456613" y="2314575"/>
          <p14:tracePt t="40304" x="8456613" y="2284413"/>
          <p14:tracePt t="40312" x="8450263" y="2254250"/>
          <p14:tracePt t="40320" x="8443913" y="2219325"/>
          <p14:tracePt t="40328" x="8432800" y="2189163"/>
          <p14:tracePt t="40335" x="8426450" y="2176463"/>
          <p14:tracePt t="40344" x="8426450" y="2171700"/>
          <p14:tracePt t="40360" x="8426450" y="2165350"/>
          <p14:tracePt t="40392" x="8420100" y="2165350"/>
          <p14:tracePt t="40401" x="8420100" y="2171700"/>
          <p14:tracePt t="40408" x="8408988" y="2182813"/>
          <p14:tracePt t="40416" x="8402638" y="2200275"/>
          <p14:tracePt t="40424" x="8402638" y="2219325"/>
          <p14:tracePt t="40433" x="8402638" y="2243138"/>
          <p14:tracePt t="40440" x="8402638" y="2260600"/>
          <p14:tracePt t="40449" x="8402638" y="2278063"/>
          <p14:tracePt t="40456" x="8402638" y="2290763"/>
          <p14:tracePt t="40463" x="8402638" y="2301875"/>
          <p14:tracePt t="40472" x="8402638" y="2320925"/>
          <p14:tracePt t="40480" x="8408988" y="2320925"/>
          <p14:tracePt t="40495" x="8408988" y="2332038"/>
          <p14:tracePt t="40592" x="8413750" y="2344738"/>
          <p14:tracePt t="40600" x="8420100" y="2344738"/>
          <p14:tracePt t="40608" x="8420100" y="2351088"/>
          <p14:tracePt t="40616" x="8426450" y="2351088"/>
          <p14:tracePt t="40640" x="8432800" y="2351088"/>
          <p14:tracePt t="40648" x="8437563" y="2355850"/>
          <p14:tracePt t="40655" x="8443913" y="2355850"/>
          <p14:tracePt t="40663" x="8443913" y="2368550"/>
          <p14:tracePt t="40671" x="8450263" y="2368550"/>
          <p14:tracePt t="40695" x="8450263" y="2379663"/>
          <p14:tracePt t="40711" x="8450263" y="2386013"/>
          <p14:tracePt t="40727" x="8450263" y="2398713"/>
          <p14:tracePt t="40759" x="8450263" y="2405063"/>
          <p14:tracePt t="40776" x="8450263" y="2416175"/>
          <p14:tracePt t="40800" x="8450263" y="2422525"/>
          <p14:tracePt t="40807" x="8443913" y="2428875"/>
          <p14:tracePt t="40816" x="8443913" y="2433638"/>
          <p14:tracePt t="40824" x="8437563" y="2439988"/>
          <p14:tracePt t="40833" x="8437563" y="2446338"/>
          <p14:tracePt t="40840" x="8432800" y="2452688"/>
          <p14:tracePt t="40855" x="8432800" y="2463800"/>
          <p14:tracePt t="40865" x="8426450" y="2476500"/>
          <p14:tracePt t="40872" x="8420100" y="2481263"/>
          <p14:tracePt t="40880" x="8413750" y="2493963"/>
          <p14:tracePt t="40888" x="8413750" y="2506663"/>
          <p14:tracePt t="40896" x="8413750" y="2517775"/>
          <p14:tracePt t="40904" x="8408988" y="2535238"/>
          <p14:tracePt t="40912" x="8408988" y="2541588"/>
          <p14:tracePt t="40920" x="8408988" y="2547938"/>
          <p14:tracePt t="40928" x="8408988" y="2554288"/>
          <p14:tracePt t="40936" x="8408988" y="2565400"/>
          <p14:tracePt t="41016" x="8408988" y="2559050"/>
          <p14:tracePt t="41024" x="8413750" y="2541588"/>
          <p14:tracePt t="41032" x="8420100" y="2524125"/>
          <p14:tracePt t="41040" x="8432800" y="2500313"/>
          <p14:tracePt t="41049" x="8437563" y="2476500"/>
          <p14:tracePt t="41055" x="8443913" y="2457450"/>
          <p14:tracePt t="41065" x="8456613" y="2446338"/>
          <p14:tracePt t="41072" x="8456613" y="2439988"/>
          <p14:tracePt t="41080" x="8462963" y="2422525"/>
          <p14:tracePt t="41088" x="8462963" y="2409825"/>
          <p14:tracePt t="41096" x="8462963" y="2405063"/>
          <p14:tracePt t="41104" x="8462963" y="2398713"/>
          <p14:tracePt t="41152" x="8462963" y="2405063"/>
          <p14:tracePt t="41160" x="8443913" y="2439988"/>
          <p14:tracePt t="41168" x="8432800" y="2487613"/>
          <p14:tracePt t="41176" x="8420100" y="2535238"/>
          <p14:tracePt t="41185" x="8402638" y="2589213"/>
          <p14:tracePt t="41192" x="8389938" y="2632075"/>
          <p14:tracePt t="41200" x="8378825" y="2673350"/>
          <p14:tracePt t="41208" x="8372475" y="2697163"/>
          <p14:tracePt t="41217" x="8372475" y="2703513"/>
          <p14:tracePt t="41224" x="8372475" y="2714625"/>
          <p14:tracePt t="41240" x="8378825" y="2714625"/>
          <p14:tracePt t="41249" x="8385175" y="2714625"/>
          <p14:tracePt t="41267" x="8402638" y="2714625"/>
          <p14:tracePt t="41272" x="8402638" y="2703513"/>
          <p14:tracePt t="41281" x="8408988" y="2686050"/>
          <p14:tracePt t="41288" x="8408988" y="2667000"/>
          <p14:tracePt t="41296" x="8413750" y="2636838"/>
          <p14:tracePt t="41303" x="8413750" y="2619375"/>
          <p14:tracePt t="41312" x="8420100" y="2595563"/>
          <p14:tracePt t="41320" x="8420100" y="2589213"/>
          <p14:tracePt t="41328" x="8420100" y="2584450"/>
          <p14:tracePt t="41336" x="8420100" y="2571750"/>
          <p14:tracePt t="41359" x="8413750" y="2571750"/>
          <p14:tracePt t="41367" x="8413750" y="2578100"/>
          <p14:tracePt t="41376" x="8408988" y="2584450"/>
          <p14:tracePt t="41408" x="8408988" y="2589213"/>
          <p14:tracePt t="41423" x="8408988" y="2601913"/>
          <p14:tracePt t="41432" x="8408988" y="2608263"/>
          <p14:tracePt t="41448" x="8413750" y="2613025"/>
          <p14:tracePt t="41624" x="8413750" y="2608263"/>
          <p14:tracePt t="41640" x="8413750" y="2601913"/>
          <p14:tracePt t="41648" x="8413750" y="2595563"/>
          <p14:tracePt t="41656" x="8413750" y="2584450"/>
          <p14:tracePt t="41664" x="8413750" y="2565400"/>
          <p14:tracePt t="41671" x="8413750" y="2559050"/>
          <p14:tracePt t="41680" x="8413750" y="2554288"/>
          <p14:tracePt t="41688" x="8413750" y="2541588"/>
          <p14:tracePt t="41696" x="8413750" y="2530475"/>
          <p14:tracePt t="41704" x="8413750" y="2517775"/>
          <p14:tracePt t="41711" x="8413750" y="2493963"/>
          <p14:tracePt t="41719" x="8420100" y="2481263"/>
          <p14:tracePt t="41727" x="8426450" y="2463800"/>
          <p14:tracePt t="41735" x="8426450" y="2457450"/>
          <p14:tracePt t="41743" x="8432800" y="2439988"/>
          <p14:tracePt t="41751" x="8432800" y="2428875"/>
          <p14:tracePt t="41759" x="8432800" y="2416175"/>
          <p14:tracePt t="41767" x="8432800" y="2405063"/>
          <p14:tracePt t="41776" x="8432800" y="2398713"/>
          <p14:tracePt t="41784" x="8432800" y="2386013"/>
          <p14:tracePt t="41793" x="8437563" y="2368550"/>
          <p14:tracePt t="41800" x="8437563" y="2355850"/>
          <p14:tracePt t="41824" x="8437563" y="2351088"/>
          <p14:tracePt t="41912" x="8432800" y="2351088"/>
          <p14:tracePt t="41936" x="8426450" y="2355850"/>
          <p14:tracePt t="41944" x="8426450" y="2362200"/>
          <p14:tracePt t="41952" x="8420100" y="2362200"/>
          <p14:tracePt t="42016" x="8426450" y="2362200"/>
          <p14:tracePt t="42032" x="8432800" y="2355850"/>
          <p14:tracePt t="42040" x="8437563" y="2355850"/>
          <p14:tracePt t="42048" x="8437563" y="2351088"/>
          <p14:tracePt t="42056" x="8443913" y="2344738"/>
          <p14:tracePt t="42066" x="8450263" y="2327275"/>
          <p14:tracePt t="42072" x="8450263" y="2308225"/>
          <p14:tracePt t="42080" x="8450263" y="2297113"/>
          <p14:tracePt t="42088" x="8456613" y="2273300"/>
          <p14:tracePt t="42096" x="8462963" y="2243138"/>
          <p14:tracePt t="42104" x="8462963" y="2230438"/>
          <p14:tracePt t="42112" x="8462963" y="2212975"/>
          <p14:tracePt t="42120" x="8462963" y="2195513"/>
          <p14:tracePt t="42128" x="8462963" y="2176463"/>
          <p14:tracePt t="42136" x="8462963" y="2159000"/>
          <p14:tracePt t="42144" x="8462963" y="2152650"/>
          <p14:tracePt t="42152" x="8456613" y="2147888"/>
          <p14:tracePt t="42208" x="8450263" y="2147888"/>
          <p14:tracePt t="42240" x="8443913" y="2165350"/>
          <p14:tracePt t="42256" x="8437563" y="2182813"/>
          <p14:tracePt t="42264" x="8437563" y="2195513"/>
          <p14:tracePt t="42272" x="8437563" y="2200275"/>
          <p14:tracePt t="42281" x="8437563" y="2212975"/>
          <p14:tracePt t="42288" x="8437563" y="2219325"/>
          <p14:tracePt t="42296" x="8437563" y="2224088"/>
          <p14:tracePt t="42304" x="8437563" y="2230438"/>
          <p14:tracePt t="42504" x="8437563" y="2236788"/>
          <p14:tracePt t="42560" x="8443913" y="2236788"/>
          <p14:tracePt t="42576" x="8450263" y="2236788"/>
          <p14:tracePt t="42712" x="8456613" y="2236788"/>
          <p14:tracePt t="42760" x="8456613" y="2230438"/>
          <p14:tracePt t="42767" x="8456613" y="2219325"/>
          <p14:tracePt t="42791" x="8456613" y="2212975"/>
          <p14:tracePt t="42799" x="8456613" y="2200275"/>
          <p14:tracePt t="42815" x="8456613" y="2195513"/>
          <p14:tracePt t="42823" x="8456613" y="2189163"/>
          <p14:tracePt t="42976" x="8456613" y="2195513"/>
          <p14:tracePt t="42983" x="8456613" y="2206625"/>
          <p14:tracePt t="42992" x="8456613" y="2212975"/>
          <p14:tracePt t="43000" x="8456613" y="2224088"/>
          <p14:tracePt t="43008" x="8456613" y="2230438"/>
          <p14:tracePt t="43017" x="8456613" y="2243138"/>
          <p14:tracePt t="43024" x="8456613" y="2254250"/>
          <p14:tracePt t="43033" x="8456613" y="2260600"/>
          <p14:tracePt t="43040" x="8450263" y="2278063"/>
          <p14:tracePt t="43048" x="8443913" y="2290763"/>
          <p14:tracePt t="43065" x="8443913" y="2297113"/>
          <p14:tracePt t="43072" x="8443913" y="2308225"/>
          <p14:tracePt t="43081" x="8443913" y="2320925"/>
          <p14:tracePt t="43176" x="8443913" y="2314575"/>
          <p14:tracePt t="43184" x="8443913" y="2301875"/>
          <p14:tracePt t="43191" x="8443913" y="2284413"/>
          <p14:tracePt t="43200" x="8443913" y="2266950"/>
          <p14:tracePt t="43208" x="8443913" y="2249488"/>
          <p14:tracePt t="43216" x="8443913" y="2230438"/>
          <p14:tracePt t="43224" x="8443913" y="2206625"/>
          <p14:tracePt t="43233" x="8443913" y="2189163"/>
          <p14:tracePt t="43240" x="8443913" y="2176463"/>
          <p14:tracePt t="43248" x="8443913" y="2165350"/>
          <p14:tracePt t="43256" x="8443913" y="2152650"/>
          <p14:tracePt t="43267" x="8443913" y="2135188"/>
          <p14:tracePt t="43272" x="8450263" y="2122488"/>
          <p14:tracePt t="43282" x="8450263" y="2117725"/>
          <p14:tracePt t="43288" x="8450263" y="2111375"/>
          <p14:tracePt t="43360" x="8450263" y="2117725"/>
          <p14:tracePt t="43368" x="8437563" y="2141538"/>
          <p14:tracePt t="43376" x="8432800" y="2159000"/>
          <p14:tracePt t="43384" x="8426450" y="2171700"/>
          <p14:tracePt t="43392" x="8426450" y="2182813"/>
          <p14:tracePt t="43400" x="8426450" y="2200275"/>
          <p14:tracePt t="43408" x="8426450" y="2212975"/>
          <p14:tracePt t="43417" x="8426450" y="2224088"/>
          <p14:tracePt t="43424" x="8426450" y="2236788"/>
          <p14:tracePt t="43432" x="8426450" y="2249488"/>
          <p14:tracePt t="43440" x="8426450" y="2254250"/>
          <p14:tracePt t="43449" x="8426450" y="2260600"/>
          <p14:tracePt t="43456" x="8426450" y="2273300"/>
          <p14:tracePt t="43512" x="8432800" y="2278063"/>
          <p14:tracePt t="43568" x="8437563" y="2273300"/>
          <p14:tracePt t="43576" x="8443913" y="2249488"/>
          <p14:tracePt t="43584" x="8443913" y="2230438"/>
          <p14:tracePt t="43591" x="8450263" y="2212975"/>
          <p14:tracePt t="43600" x="8450263" y="2200275"/>
          <p14:tracePt t="43608" x="8456613" y="2171700"/>
          <p14:tracePt t="43617" x="8462963" y="2152650"/>
          <p14:tracePt t="43624" x="8462963" y="2147888"/>
          <p14:tracePt t="43632" x="8462963" y="2135188"/>
          <p14:tracePt t="43640" x="8462963" y="2128838"/>
          <p14:tracePt t="43649" x="8462963" y="2122488"/>
          <p14:tracePt t="43712" x="8462963" y="2128838"/>
          <p14:tracePt t="43720" x="8462963" y="2147888"/>
          <p14:tracePt t="43728" x="8456613" y="2165350"/>
          <p14:tracePt t="43735" x="8456613" y="2171700"/>
          <p14:tracePt t="43744" x="8456613" y="2182813"/>
          <p14:tracePt t="43752" x="8456613" y="2195513"/>
          <p14:tracePt t="43760" x="8456613" y="2206625"/>
          <p14:tracePt t="43767" x="8456613" y="2212975"/>
          <p14:tracePt t="43776" x="8456613" y="2219325"/>
          <p14:tracePt t="43783" x="8456613" y="2224088"/>
          <p14:tracePt t="43799" x="8456613" y="2230438"/>
          <p14:tracePt t="44080" x="8456613" y="2236788"/>
          <p14:tracePt t="44088" x="8450263" y="2249488"/>
          <p14:tracePt t="44097" x="8443913" y="2254250"/>
          <p14:tracePt t="44104" x="8443913" y="2266950"/>
          <p14:tracePt t="44112" x="8443913" y="2273300"/>
          <p14:tracePt t="44120" x="8443913" y="2278063"/>
          <p14:tracePt t="44128" x="8443913" y="2284413"/>
          <p14:tracePt t="44136" x="8443913" y="2290763"/>
          <p14:tracePt t="44144" x="8443913" y="2297113"/>
          <p14:tracePt t="44184" x="8443913" y="2301875"/>
          <p14:tracePt t="44216" x="8450263" y="2301875"/>
          <p14:tracePt t="44312" x="8456613" y="2301875"/>
          <p14:tracePt t="44328" x="8456613" y="2290763"/>
          <p14:tracePt t="44336" x="8462963" y="2278063"/>
          <p14:tracePt t="44352" x="8462963" y="2266950"/>
          <p14:tracePt t="44360" x="8462963" y="2260600"/>
          <p14:tracePt t="44368" x="8462963" y="2254250"/>
          <p14:tracePt t="44376" x="8462963" y="2243138"/>
          <p14:tracePt t="44392" x="8462963" y="2236788"/>
          <p14:tracePt t="44400" x="8462963" y="2230438"/>
          <p14:tracePt t="44416" x="8462963" y="2224088"/>
          <p14:tracePt t="44424" x="8462963" y="2219325"/>
          <p14:tracePt t="44496" x="8462963" y="2224088"/>
          <p14:tracePt t="44504" x="8462963" y="2236788"/>
          <p14:tracePt t="44512" x="8456613" y="2249488"/>
          <p14:tracePt t="44520" x="8450263" y="2254250"/>
          <p14:tracePt t="44528" x="8450263" y="2260600"/>
          <p14:tracePt t="44536" x="8450263" y="2266950"/>
          <p14:tracePt t="44544" x="8450263" y="2278063"/>
          <p14:tracePt t="44552" x="8450263" y="2284413"/>
          <p14:tracePt t="44560" x="8450263" y="2297113"/>
          <p14:tracePt t="44576" x="8450263" y="2301875"/>
          <p14:tracePt t="44704" x="8450263" y="2297113"/>
          <p14:tracePt t="44712" x="8450263" y="2290763"/>
          <p14:tracePt t="44720" x="8450263" y="2284413"/>
          <p14:tracePt t="44728" x="8450263" y="2278063"/>
          <p14:tracePt t="44736" x="8450263" y="2273300"/>
          <p14:tracePt t="44744" x="8450263" y="2266950"/>
          <p14:tracePt t="44752" x="8450263" y="2254250"/>
          <p14:tracePt t="44760" x="8443913" y="2254250"/>
          <p14:tracePt t="44768" x="8437563" y="2249488"/>
          <p14:tracePt t="44776" x="8420100" y="2243138"/>
          <p14:tracePt t="44784" x="8402638" y="2230438"/>
          <p14:tracePt t="44792" x="8389938" y="2230438"/>
          <p14:tracePt t="44801" x="8378825" y="2219325"/>
          <p14:tracePt t="44808" x="8372475" y="2212975"/>
          <p14:tracePt t="44817" x="8361363" y="2212975"/>
          <p14:tracePt t="44848" x="8355013" y="2206625"/>
          <p14:tracePt t="44880" x="8355013" y="2200275"/>
          <p14:tracePt t="44887" x="8355013" y="2195513"/>
          <p14:tracePt t="44903" x="8355013" y="2189163"/>
          <p14:tracePt t="44911" x="8355013" y="2171700"/>
          <p14:tracePt t="44927" x="8361363" y="2159000"/>
          <p14:tracePt t="44943" x="8366125" y="2147888"/>
          <p14:tracePt t="44959" x="8378825" y="2141538"/>
          <p14:tracePt t="44967" x="8385175" y="2128838"/>
          <p14:tracePt t="44976" x="8396288" y="2122488"/>
          <p14:tracePt t="44983" x="8413750" y="2117725"/>
          <p14:tracePt t="44992" x="8437563" y="2111375"/>
          <p14:tracePt t="45001" x="8462963" y="2105025"/>
          <p14:tracePt t="45008" x="8474075" y="2105025"/>
          <p14:tracePt t="45016" x="8491538" y="2105025"/>
          <p14:tracePt t="45024" x="8504238" y="2105025"/>
          <p14:tracePt t="45033" x="8521700" y="2105025"/>
          <p14:tracePt t="45040" x="8534400" y="2117725"/>
          <p14:tracePt t="45048" x="8545513" y="2128838"/>
          <p14:tracePt t="45056" x="8558213" y="2147888"/>
          <p14:tracePt t="45065" x="8558213" y="2165350"/>
          <p14:tracePt t="45072" x="8564563" y="2189163"/>
          <p14:tracePt t="45081" x="8564563" y="2206625"/>
          <p14:tracePt t="45088" x="8564563" y="2230438"/>
          <p14:tracePt t="45097" x="8564563" y="2254250"/>
          <p14:tracePt t="45104" x="8564563" y="2297113"/>
          <p14:tracePt t="45112" x="8558213" y="2327275"/>
          <p14:tracePt t="45120" x="8545513" y="2355850"/>
          <p14:tracePt t="45128" x="8521700" y="2392363"/>
          <p14:tracePt t="45136" x="8504238" y="2422525"/>
          <p14:tracePt t="45144" x="8474075" y="2446338"/>
          <p14:tracePt t="45152" x="8450263" y="2463800"/>
          <p14:tracePt t="45160" x="8432800" y="2476500"/>
          <p14:tracePt t="45168" x="8420100" y="2487613"/>
          <p14:tracePt t="45176" x="8402638" y="2493963"/>
          <p14:tracePt t="45185" x="8396288" y="2500313"/>
          <p14:tracePt t="45192" x="8389938" y="2506663"/>
          <p14:tracePt t="45208" x="8385175" y="2506663"/>
          <p14:tracePt t="45216" x="8378825" y="2506663"/>
          <p14:tracePt t="45288" x="8378825" y="2511425"/>
          <p14:tracePt t="45304" x="8385175" y="2517775"/>
          <p14:tracePt t="45312" x="8396288" y="2524125"/>
          <p14:tracePt t="45320" x="8408988" y="2524125"/>
          <p14:tracePt t="45328" x="8432800" y="2524125"/>
          <p14:tracePt t="45336" x="8450263" y="2524125"/>
          <p14:tracePt t="45344" x="8474075" y="2524125"/>
          <p14:tracePt t="45352" x="8491538" y="2524125"/>
          <p14:tracePt t="45360" x="8510588" y="2524125"/>
          <p14:tracePt t="45368" x="8521700" y="2524125"/>
          <p14:tracePt t="45376" x="8534400" y="2524125"/>
          <p14:tracePt t="45384" x="8540750" y="2524125"/>
          <p14:tracePt t="45392" x="8545513" y="2524125"/>
          <p14:tracePt t="45440" x="8545513" y="2517775"/>
          <p14:tracePt t="45448" x="8545513" y="2511425"/>
          <p14:tracePt t="45456" x="8545513" y="2500313"/>
          <p14:tracePt t="45472" x="8540750" y="2493963"/>
          <p14:tracePt t="45481" x="8534400" y="2487613"/>
          <p14:tracePt t="45488" x="8528050" y="2481263"/>
          <p14:tracePt t="45497" x="8528050" y="2470150"/>
          <p14:tracePt t="45504" x="8515350" y="2457450"/>
          <p14:tracePt t="45512" x="8510588" y="2439988"/>
          <p14:tracePt t="45520" x="8504238" y="2422525"/>
          <p14:tracePt t="45528" x="8491538" y="2398713"/>
          <p14:tracePt t="45536" x="8480425" y="2368550"/>
          <p14:tracePt t="45544" x="8467725" y="2344738"/>
          <p14:tracePt t="45552" x="8462963" y="2314575"/>
          <p14:tracePt t="45560" x="8450263" y="2290763"/>
          <p14:tracePt t="45567" x="8437563" y="2266950"/>
          <p14:tracePt t="45576" x="8432800" y="2254250"/>
          <p14:tracePt t="45584" x="8426450" y="2249488"/>
          <p14:tracePt t="45592" x="8426450" y="2243138"/>
          <p14:tracePt t="45608" x="8426450" y="2236788"/>
          <p14:tracePt t="45616" x="8426450" y="2230438"/>
          <p14:tracePt t="45632" x="8426450" y="2224088"/>
          <p14:tracePt t="45640" x="8426450" y="2219325"/>
          <p14:tracePt t="45648" x="8426450" y="2212975"/>
          <p14:tracePt t="45656" x="8426450" y="2206625"/>
          <p14:tracePt t="45665" x="8426450" y="2200275"/>
          <p14:tracePt t="45671" x="8426450" y="2195513"/>
          <p14:tracePt t="45683" x="8426450" y="2189163"/>
          <p14:tracePt t="45698" x="8426450" y="2182813"/>
          <p14:tracePt t="45784" x="8420100" y="2195513"/>
          <p14:tracePt t="45792" x="8413750" y="2212975"/>
          <p14:tracePt t="45803" x="8408988" y="2230438"/>
          <p14:tracePt t="45808" x="8396288" y="2243138"/>
          <p14:tracePt t="45816" x="8396288" y="2254250"/>
          <p14:tracePt t="45824" x="8389938" y="2273300"/>
          <p14:tracePt t="45832" x="8385175" y="2278063"/>
          <p14:tracePt t="45848" x="8385175" y="2284413"/>
          <p14:tracePt t="45888" x="8385175" y="2290763"/>
          <p14:tracePt t="45912" x="8389938" y="2284413"/>
          <p14:tracePt t="45920" x="8396288" y="2273300"/>
          <p14:tracePt t="45928" x="8402638" y="2260600"/>
          <p14:tracePt t="45935" x="8408988" y="2243138"/>
          <p14:tracePt t="45943" x="8420100" y="2224088"/>
          <p14:tracePt t="45951" x="8426450" y="2200275"/>
          <p14:tracePt t="45959" x="8437563" y="2182813"/>
          <p14:tracePt t="45968" x="8450263" y="2165350"/>
          <p14:tracePt t="45976" x="8450263" y="2152650"/>
          <p14:tracePt t="45983" x="8456613" y="2141538"/>
          <p14:tracePt t="46032" x="8456613" y="2152650"/>
          <p14:tracePt t="46040" x="8450263" y="2182813"/>
          <p14:tracePt t="46048" x="8443913" y="2206625"/>
          <p14:tracePt t="46056" x="8443913" y="2230438"/>
          <p14:tracePt t="46065" x="8437563" y="2260600"/>
          <p14:tracePt t="46071" x="8432800" y="2278063"/>
          <p14:tracePt t="46081" x="8426450" y="2290763"/>
          <p14:tracePt t="46104" x="8426450" y="2297113"/>
          <p14:tracePt t="46128" x="8432800" y="2297113"/>
          <p14:tracePt t="46136" x="8437563" y="2297113"/>
          <p14:tracePt t="46144" x="8437563" y="2290763"/>
          <p14:tracePt t="46160" x="8450263" y="2273300"/>
          <p14:tracePt t="46176" x="8450263" y="2266950"/>
          <p14:tracePt t="46184" x="8450263" y="2260600"/>
          <p14:tracePt t="46192" x="8450263" y="2254250"/>
          <p14:tracePt t="46272" x="8450263" y="2249488"/>
          <p14:tracePt t="46344" x="8450263" y="2254250"/>
          <p14:tracePt t="46352" x="8450263" y="2260600"/>
          <p14:tracePt t="46360" x="8443913" y="2266950"/>
          <p14:tracePt t="46528" x="8443913" y="2260600"/>
          <p14:tracePt t="46888" x="8437563" y="2266950"/>
          <p14:tracePt t="46904" x="8432800" y="2273300"/>
          <p14:tracePt t="46920" x="8426450" y="2278063"/>
          <p14:tracePt t="46928" x="8426450" y="2284413"/>
          <p14:tracePt t="46936" x="8413750" y="2297113"/>
          <p14:tracePt t="46944" x="8408988" y="2297113"/>
          <p14:tracePt t="46952" x="8402638" y="2308225"/>
          <p14:tracePt t="46960" x="8389938" y="2314575"/>
          <p14:tracePt t="46968" x="8385175" y="2320925"/>
          <p14:tracePt t="46976" x="8372475" y="2327275"/>
          <p14:tracePt t="46984" x="8366125" y="2332038"/>
          <p14:tracePt t="46991" x="8361363" y="2338388"/>
          <p14:tracePt t="46999" x="8355013" y="2344738"/>
          <p14:tracePt t="47007" x="8355013" y="2351088"/>
          <p14:tracePt t="47015" x="8348663" y="2351088"/>
          <p14:tracePt t="47031" x="8342313" y="2355850"/>
          <p14:tracePt t="47040" x="8335963" y="2355850"/>
          <p14:tracePt t="47224" x="8335963" y="2344738"/>
          <p14:tracePt t="47240" x="8335963" y="2338388"/>
          <p14:tracePt t="49697" x="8331200" y="2338388"/>
          <p14:tracePt t="49704" x="8318500" y="2344738"/>
          <p14:tracePt t="49712" x="8312150" y="2344738"/>
          <p14:tracePt t="49719" x="8301038" y="2355850"/>
          <p14:tracePt t="49729" x="8288338" y="2362200"/>
          <p14:tracePt t="49736" x="8283575" y="2374900"/>
          <p14:tracePt t="49743" x="8277225" y="2374900"/>
          <p14:tracePt t="49752" x="8258175" y="2386013"/>
          <p14:tracePt t="49760" x="8253413" y="2386013"/>
          <p14:tracePt t="49768" x="8247063" y="2398713"/>
          <p14:tracePt t="49776" x="8247063" y="2409825"/>
          <p14:tracePt t="49785" x="8234363" y="2416175"/>
          <p14:tracePt t="49792" x="8229600" y="2433638"/>
          <p14:tracePt t="49800" x="8216900" y="2452688"/>
          <p14:tracePt t="49808" x="8205788" y="2470150"/>
          <p14:tracePt t="49817" x="8199438" y="2500313"/>
          <p14:tracePt t="49824" x="8186738" y="2524125"/>
          <p14:tracePt t="49833" x="8175625" y="2559050"/>
          <p14:tracePt t="49840" x="8162925" y="2589213"/>
          <p14:tracePt t="49848" x="8151813" y="2608263"/>
          <p14:tracePt t="49856" x="8151813" y="2619375"/>
          <p14:tracePt t="49864" x="8145463" y="2625725"/>
          <p14:tracePt t="49880" x="8139113" y="2636838"/>
          <p14:tracePt t="49897" x="8132763" y="2643188"/>
          <p14:tracePt t="49936" x="8121650" y="2649538"/>
          <p14:tracePt t="51344" x="8121650" y="2655888"/>
          <p14:tracePt t="51351" x="8115300" y="2655888"/>
          <p14:tracePt t="51367" x="8108950" y="2655888"/>
          <p14:tracePt t="52144" x="8104188" y="2662238"/>
          <p14:tracePt t="52151" x="8097838" y="2662238"/>
          <p14:tracePt t="52160" x="8097838" y="2667000"/>
          <p14:tracePt t="52168" x="8085138" y="2690813"/>
          <p14:tracePt t="52175" x="8067675" y="2714625"/>
          <p14:tracePt t="52183" x="8050213" y="2751138"/>
          <p14:tracePt t="52192" x="8031163" y="2781300"/>
          <p14:tracePt t="52199" x="8020050" y="2816225"/>
          <p14:tracePt t="52208" x="8007350" y="2841625"/>
          <p14:tracePt t="52215" x="7989888" y="2870200"/>
          <p14:tracePt t="52224" x="7972425" y="2906713"/>
          <p14:tracePt t="52231" x="7948613" y="2943225"/>
          <p14:tracePt t="52240" x="7923213" y="2978150"/>
          <p14:tracePt t="52247" x="7905750" y="3014663"/>
          <p14:tracePt t="52255" x="7894638" y="3044825"/>
          <p14:tracePt t="52263" x="7888288" y="3073400"/>
          <p14:tracePt t="52280" x="7870825" y="3127375"/>
          <p14:tracePt t="52287" x="7851775" y="3146425"/>
          <p14:tracePt t="52296" x="7840663" y="3163888"/>
          <p14:tracePt t="52303" x="7834313" y="3176588"/>
          <p14:tracePt t="52311" x="7827963" y="3181350"/>
          <p14:tracePt t="52320" x="7827963" y="3194050"/>
          <p14:tracePt t="52328" x="7821613" y="3194050"/>
          <p14:tracePt t="52336" x="7816850" y="3200400"/>
          <p14:tracePt t="52376" x="7810500" y="3200400"/>
          <p14:tracePt t="52392" x="7804150" y="3200400"/>
          <p14:tracePt t="52416" x="7797800" y="3200400"/>
          <p14:tracePt t="52431" x="7793038" y="3200400"/>
          <p14:tracePt t="52455" x="7786688" y="3200400"/>
          <p14:tracePt t="52464" x="7786688" y="3194050"/>
          <p14:tracePt t="52552" x="7786688" y="3187700"/>
          <p14:tracePt t="52575" x="7780338" y="3187700"/>
          <p14:tracePt t="52584" x="7773988" y="3181350"/>
          <p14:tracePt t="52832" x="7769225" y="3181350"/>
          <p14:tracePt t="52840" x="7756525" y="3187700"/>
          <p14:tracePt t="52847" x="7750175" y="3194050"/>
          <p14:tracePt t="52856" x="7739063" y="3200400"/>
          <p14:tracePt t="52863" x="7732713" y="3211513"/>
          <p14:tracePt t="52872" x="7726363" y="3211513"/>
          <p14:tracePt t="52881" x="7726363" y="3224213"/>
          <p14:tracePt t="52888" x="7720013" y="3224213"/>
          <p14:tracePt t="52896" x="7720013" y="3228975"/>
          <p14:tracePt t="52912" x="7715250" y="3228975"/>
          <p14:tracePt t="52920" x="7708900" y="3235325"/>
          <p14:tracePt t="52928" x="7708900" y="3241675"/>
          <p14:tracePt t="52936" x="7702550" y="3252788"/>
          <p14:tracePt t="52945" x="7696200" y="3259138"/>
          <p14:tracePt t="52952" x="7696200" y="3265488"/>
          <p14:tracePt t="52962" x="7685088" y="3282950"/>
          <p14:tracePt t="52968" x="7678738" y="3306763"/>
          <p14:tracePt t="52976" x="7672388" y="3330575"/>
          <p14:tracePt t="52984" x="7661275" y="3360738"/>
          <p14:tracePt t="52992" x="7642225" y="3403600"/>
          <p14:tracePt t="53000" x="7624763" y="3451225"/>
          <p14:tracePt t="53008" x="7600950" y="3509963"/>
          <p14:tracePt t="53016" x="7583488" y="3563938"/>
          <p14:tracePt t="53024" x="7564438" y="3630613"/>
          <p14:tracePt t="53031" x="7553325" y="3695700"/>
          <p14:tracePt t="53040" x="7540625" y="3762375"/>
          <p14:tracePt t="53047" x="7523163" y="3833813"/>
          <p14:tracePt t="53056" x="7512050" y="3905250"/>
          <p14:tracePt t="53064" x="7499350" y="3976688"/>
          <p14:tracePt t="53072" x="7493000" y="4043363"/>
          <p14:tracePt t="53080" x="7493000" y="4108450"/>
          <p14:tracePt t="53088" x="7493000" y="4168775"/>
          <p14:tracePt t="53096" x="7493000" y="4233863"/>
          <p14:tracePt t="53104" x="7493000" y="4287838"/>
          <p14:tracePt t="53112" x="7493000" y="4335463"/>
          <p14:tracePt t="53120" x="7493000" y="4384675"/>
          <p14:tracePt t="53128" x="7493000" y="4419600"/>
          <p14:tracePt t="53136" x="7493000" y="4437063"/>
          <p14:tracePt t="53145" x="7493000" y="4462463"/>
          <p14:tracePt t="53152" x="7493000" y="4479925"/>
          <p14:tracePt t="53162" x="7493000" y="4486275"/>
          <p14:tracePt t="53167" x="7493000" y="4503738"/>
          <p14:tracePt t="53176" x="7493000" y="4514850"/>
          <p14:tracePt t="53184" x="7493000" y="4527550"/>
          <p14:tracePt t="53191" x="7493000" y="4545013"/>
          <p14:tracePt t="53200" x="7493000" y="4564063"/>
          <p14:tracePt t="53208" x="7486650" y="4598988"/>
          <p14:tracePt t="53216" x="7486650" y="4616450"/>
          <p14:tracePt t="53224" x="7481888" y="4652963"/>
          <p14:tracePt t="53232" x="7475538" y="4676775"/>
          <p14:tracePt t="53240" x="7475538" y="4694238"/>
          <p14:tracePt t="53247" x="7475538" y="4719638"/>
          <p14:tracePt t="53256" x="7475538" y="4743450"/>
          <p14:tracePt t="53280" x="7475538" y="4795838"/>
          <p14:tracePt t="53288" x="7475538" y="4821238"/>
          <p14:tracePt t="53296" x="7475538" y="4845050"/>
          <p14:tracePt t="53304" x="7475538" y="4879975"/>
          <p14:tracePt t="53311" x="7481888" y="4899025"/>
          <p14:tracePt t="53319" x="7481888" y="4910138"/>
          <p14:tracePt t="53328" x="7481888" y="4927600"/>
          <p14:tracePt t="53335" x="7486650" y="4951413"/>
          <p14:tracePt t="53344" x="7486650" y="4970463"/>
          <p14:tracePt t="53351" x="7486650" y="4994275"/>
          <p14:tracePt t="53361" x="7493000" y="5024438"/>
          <p14:tracePt t="53368" x="7493000" y="5041900"/>
          <p14:tracePt t="53376" x="7493000" y="5059363"/>
          <p14:tracePt t="53384" x="7499350" y="5083175"/>
          <p14:tracePt t="53392" x="7499350" y="5089525"/>
          <p14:tracePt t="53400" x="7499350" y="5102225"/>
          <p14:tracePt t="53408" x="7505700" y="5113338"/>
          <p14:tracePt t="53424" x="7512050" y="5130800"/>
          <p14:tracePt t="53488" x="7512050" y="5126038"/>
          <p14:tracePt t="53504" x="7512050" y="5113338"/>
          <p14:tracePt t="53511" x="7516813" y="5095875"/>
          <p14:tracePt t="53520" x="7523163" y="5095875"/>
          <p14:tracePt t="53528" x="7523163" y="5089525"/>
          <p14:tracePt t="53536" x="7523163" y="5083175"/>
          <p14:tracePt t="53591" x="7523163" y="5078413"/>
          <p14:tracePt t="53608" x="7529513" y="5072063"/>
          <p14:tracePt t="53640" x="7529513" y="5065713"/>
          <p14:tracePt t="53672" x="7529513" y="5059363"/>
          <p14:tracePt t="53679" x="7529513" y="5053013"/>
          <p14:tracePt t="53695" x="7535863" y="5048250"/>
          <p14:tracePt t="53720" x="7535863" y="5041900"/>
          <p14:tracePt t="53744" x="7535863" y="5035550"/>
          <p14:tracePt t="53799" x="7535863" y="5029200"/>
          <p14:tracePt t="54727" x="7535863" y="5024438"/>
          <p14:tracePt t="54911" x="7540625" y="5018088"/>
          <p14:tracePt t="54920" x="7540625" y="5011738"/>
          <p14:tracePt t="54952" x="7540625" y="5005388"/>
          <p14:tracePt t="54968" x="7540625" y="5000625"/>
          <p14:tracePt t="55000" x="7540625" y="4994275"/>
          <p14:tracePt t="55008" x="7540625" y="4987925"/>
          <p14:tracePt t="55024" x="7540625" y="4981575"/>
          <p14:tracePt t="55144" x="7540625" y="4976813"/>
          <p14:tracePt t="55184" x="7540625" y="4970463"/>
          <p14:tracePt t="55487" x="7540625" y="4964113"/>
          <p14:tracePt t="55503" x="7540625" y="4957763"/>
          <p14:tracePt t="55527" x="7540625" y="4951413"/>
          <p14:tracePt t="55535" x="7540625" y="4946650"/>
          <p14:tracePt t="55543" x="7540625" y="4940300"/>
          <p14:tracePt t="55567" x="7540625" y="4933950"/>
          <p14:tracePt t="55584" x="7535863" y="4922838"/>
          <p14:tracePt t="55608" x="7535863" y="4916488"/>
          <p14:tracePt t="55624" x="7535863" y="4910138"/>
          <p14:tracePt t="56000" x="7535863" y="4903788"/>
          <p14:tracePt t="56024" x="7529513" y="4903788"/>
          <p14:tracePt t="56048" x="7523163" y="4910138"/>
          <p14:tracePt t="56056" x="7523163" y="4916488"/>
          <p14:tracePt t="56064" x="7516813" y="4922838"/>
          <p14:tracePt t="56079" x="7512050" y="4922838"/>
          <p14:tracePt t="56088" x="7512050" y="4927600"/>
          <p14:tracePt t="56096" x="7505700" y="4927600"/>
          <p14:tracePt t="56103" x="7505700" y="4933950"/>
          <p14:tracePt t="56112" x="7499350" y="4933950"/>
          <p14:tracePt t="56120" x="7493000" y="4940300"/>
          <p14:tracePt t="56128" x="7486650" y="4946650"/>
          <p14:tracePt t="56144" x="7481888" y="4951413"/>
          <p14:tracePt t="56161" x="7469188" y="4957763"/>
          <p14:tracePt t="56168" x="7469188" y="4964113"/>
          <p14:tracePt t="56178" x="7458075" y="4970463"/>
          <p14:tracePt t="56184" x="7458075" y="4976813"/>
          <p14:tracePt t="56194" x="7445375" y="4987925"/>
          <p14:tracePt t="56200" x="7445375" y="4994275"/>
          <p14:tracePt t="56208" x="7434263" y="5000625"/>
          <p14:tracePt t="56216" x="7434263" y="5005388"/>
          <p14:tracePt t="56224" x="7421563" y="5011738"/>
          <p14:tracePt t="56232" x="7421563" y="5018088"/>
          <p14:tracePt t="56240" x="7410450" y="5024438"/>
          <p14:tracePt t="56256" x="7404100" y="5024438"/>
          <p14:tracePt t="56272" x="7391400" y="5029200"/>
          <p14:tracePt t="56295" x="7385050" y="5029200"/>
          <p14:tracePt t="56304" x="7380288" y="5029200"/>
          <p14:tracePt t="56313" x="7373938" y="5029200"/>
          <p14:tracePt t="56320" x="7367588" y="5029200"/>
          <p14:tracePt t="56328" x="7361238" y="5029200"/>
          <p14:tracePt t="56336" x="7356475" y="5029200"/>
          <p14:tracePt t="56344" x="7350125" y="5029200"/>
          <p14:tracePt t="56361" x="7337425" y="5029200"/>
          <p14:tracePt t="56377" x="7332663" y="5029200"/>
          <p14:tracePt t="56384" x="7319963" y="5029200"/>
          <p14:tracePt t="56393" x="7313613" y="5029200"/>
          <p14:tracePt t="56399" x="7307263" y="5029200"/>
          <p14:tracePt t="56407" x="7296150" y="5029200"/>
          <p14:tracePt t="56416" x="7278688" y="5029200"/>
          <p14:tracePt t="56424" x="7272338" y="5029200"/>
          <p14:tracePt t="56432" x="7265988" y="5024438"/>
          <p14:tracePt t="56440" x="7254875" y="5011738"/>
          <p14:tracePt t="56447" x="7248525" y="5005388"/>
          <p14:tracePt t="56456" x="7235825" y="4994275"/>
          <p14:tracePt t="56464" x="7231063" y="4994275"/>
          <p14:tracePt t="56471" x="7218363" y="4981575"/>
          <p14:tracePt t="56479" x="7200900" y="4976813"/>
          <p14:tracePt t="56487" x="7188200" y="4964113"/>
          <p14:tracePt t="56495" x="7181850" y="4957763"/>
          <p14:tracePt t="56503" x="7170738" y="4951413"/>
          <p14:tracePt t="56512" x="7158038" y="4946650"/>
          <p14:tracePt t="56519" x="7153275" y="4940300"/>
          <p14:tracePt t="56528" x="7140575" y="4933950"/>
          <p14:tracePt t="56535" x="7134225" y="4927600"/>
          <p14:tracePt t="56545" x="7127875" y="4922838"/>
          <p14:tracePt t="56551" x="7116763" y="4916488"/>
          <p14:tracePt t="56576" x="7104063" y="4910138"/>
          <p14:tracePt t="56584" x="7099300" y="4910138"/>
          <p14:tracePt t="56593" x="7099300" y="4903788"/>
          <p14:tracePt t="56599" x="7086600" y="4899025"/>
          <p14:tracePt t="56616" x="7075488" y="4899025"/>
          <p14:tracePt t="56624" x="7075488" y="4892675"/>
          <p14:tracePt t="56632" x="7069138" y="4886325"/>
          <p14:tracePt t="56647" x="7062788" y="4886325"/>
          <p14:tracePt t="56656" x="7056438" y="4886325"/>
          <p14:tracePt t="56664" x="7056438" y="4879975"/>
          <p14:tracePt t="56679" x="7050088" y="4879975"/>
          <p14:tracePt t="56688" x="7045325" y="4879975"/>
          <p14:tracePt t="56695" x="7038975" y="4879975"/>
          <p14:tracePt t="56728" x="7026275" y="4873625"/>
          <p14:tracePt t="56736" x="7026275" y="4868863"/>
          <p14:tracePt t="56847" x="7021513" y="4868863"/>
          <p14:tracePt t="56944" x="7015163" y="4868863"/>
          <p14:tracePt t="56976" x="7008813" y="4862513"/>
          <p14:tracePt t="57016" x="7002463" y="4856163"/>
          <p14:tracePt t="57040" x="6997700" y="4849813"/>
          <p14:tracePt t="57055" x="6991350" y="4845050"/>
          <p14:tracePt t="57064" x="6991350" y="4838700"/>
          <p14:tracePt t="57072" x="6985000" y="4832350"/>
          <p14:tracePt t="57080" x="6978650" y="4821238"/>
          <p14:tracePt t="57088" x="6973888" y="4808538"/>
          <p14:tracePt t="57096" x="6967538" y="4795838"/>
          <p14:tracePt t="57104" x="6961188" y="4791075"/>
          <p14:tracePt t="57112" x="6954838" y="4778375"/>
          <p14:tracePt t="57128" x="6954838" y="4767263"/>
          <p14:tracePt t="57135" x="6948488" y="4760913"/>
          <p14:tracePt t="57144" x="6943725" y="4754563"/>
          <p14:tracePt t="57160" x="6943725" y="4748213"/>
          <p14:tracePt t="57168" x="6943725" y="4743450"/>
          <p14:tracePt t="57177" x="6943725" y="4737100"/>
          <p14:tracePt t="57193" x="6943725" y="4724400"/>
          <p14:tracePt t="57208" x="6948488" y="4719638"/>
          <p14:tracePt t="57216" x="6948488" y="4713288"/>
          <p14:tracePt t="57224" x="6954838" y="4706938"/>
          <p14:tracePt t="57232" x="6954838" y="4700588"/>
          <p14:tracePt t="57240" x="6967538" y="4694238"/>
          <p14:tracePt t="57248" x="6973888" y="4694238"/>
          <p14:tracePt t="57256" x="6985000" y="4694238"/>
          <p14:tracePt t="57264" x="7002463" y="4689475"/>
          <p14:tracePt t="57279" x="7015163" y="4689475"/>
          <p14:tracePt t="57281" x="7032625" y="4689475"/>
          <p14:tracePt t="57288" x="7056438" y="4689475"/>
          <p14:tracePt t="57296" x="7080250" y="4683125"/>
          <p14:tracePt t="57304" x="7092950" y="4683125"/>
          <p14:tracePt t="57312" x="7116763" y="4683125"/>
          <p14:tracePt t="57320" x="7140575" y="4683125"/>
          <p14:tracePt t="57328" x="7177088" y="4683125"/>
          <p14:tracePt t="57336" x="7205663" y="4683125"/>
          <p14:tracePt t="57344" x="7242175" y="4683125"/>
          <p14:tracePt t="57351" x="7272338" y="4683125"/>
          <p14:tracePt t="57361" x="7302500" y="4683125"/>
          <p14:tracePt t="57368" x="7337425" y="4683125"/>
          <p14:tracePt t="57378" x="7380288" y="4676775"/>
          <p14:tracePt t="57384" x="7397750" y="4676775"/>
          <p14:tracePt t="57393" x="7421563" y="4670425"/>
          <p14:tracePt t="57400" x="7434263" y="4665663"/>
          <p14:tracePt t="57408" x="7439025" y="4665663"/>
          <p14:tracePt t="57416" x="7458075" y="4659313"/>
          <p14:tracePt t="57424" x="7462838" y="4659313"/>
          <p14:tracePt t="57440" x="7469188" y="4659313"/>
          <p14:tracePt t="57448" x="7475538" y="4659313"/>
          <p14:tracePt t="57464" x="7481888" y="4659313"/>
          <p14:tracePt t="57472" x="7481888" y="4652963"/>
          <p14:tracePt t="57479" x="7486650" y="4646613"/>
          <p14:tracePt t="57488" x="7493000" y="4641850"/>
          <p14:tracePt t="57512" x="7499350" y="4635500"/>
          <p14:tracePt t="57520" x="7505700" y="4635500"/>
          <p14:tracePt t="57528" x="7505700" y="4629150"/>
          <p14:tracePt t="57535" x="7512050" y="4629150"/>
          <p14:tracePt t="57544" x="7516813" y="4616450"/>
          <p14:tracePt t="57551" x="7516813" y="4605338"/>
          <p14:tracePt t="57560" x="7529513" y="4598988"/>
          <p14:tracePt t="57567" x="7535863" y="4587875"/>
          <p14:tracePt t="57576" x="7546975" y="4581525"/>
          <p14:tracePt t="57584" x="7553325" y="4568825"/>
          <p14:tracePt t="57592" x="7564438" y="4564063"/>
          <p14:tracePt t="57599" x="7570788" y="4557713"/>
          <p14:tracePt t="57607" x="7577138" y="4545013"/>
          <p14:tracePt t="57615" x="7594600" y="4538663"/>
          <p14:tracePt t="57623" x="7600950" y="4527550"/>
          <p14:tracePt t="57632" x="7613650" y="4521200"/>
          <p14:tracePt t="57640" x="7631113" y="4510088"/>
          <p14:tracePt t="57648" x="7642225" y="4503738"/>
          <p14:tracePt t="57655" x="7654925" y="4497388"/>
          <p14:tracePt t="57664" x="7667625" y="4486275"/>
          <p14:tracePt t="57672" x="7678738" y="4486275"/>
          <p14:tracePt t="57679" x="7696200" y="4479925"/>
          <p14:tracePt t="57688" x="7702550" y="4473575"/>
          <p14:tracePt t="57704" x="7708900" y="4473575"/>
          <p14:tracePt t="57791" x="7708900" y="4479925"/>
          <p14:tracePt t="57809" x="7708900" y="4486275"/>
          <p14:tracePt t="57815" x="7702550" y="4491038"/>
          <p14:tracePt t="57824" x="7702550" y="4497388"/>
          <p14:tracePt t="57832" x="7696200" y="4510088"/>
          <p14:tracePt t="57847" x="7691438" y="4521200"/>
          <p14:tracePt t="57857" x="7691438" y="4527550"/>
          <p14:tracePt t="57864" x="7685088" y="4527550"/>
          <p14:tracePt t="57879" x="7685088" y="4538663"/>
          <p14:tracePt t="57895" x="7678738" y="4538663"/>
          <p14:tracePt t="57984" x="7672388" y="4538663"/>
          <p14:tracePt t="57993" x="7661275" y="4527550"/>
          <p14:tracePt t="58000" x="7654925" y="4514850"/>
          <p14:tracePt t="58008" x="7642225" y="4503738"/>
          <p14:tracePt t="58018" x="7624763" y="4479925"/>
          <p14:tracePt t="58026" x="7613650" y="4449763"/>
          <p14:tracePt t="58032" x="7594600" y="4413250"/>
          <p14:tracePt t="58040" x="7570788" y="4378325"/>
          <p14:tracePt t="58048" x="7540625" y="4341813"/>
          <p14:tracePt t="58056" x="7516813" y="4306888"/>
          <p14:tracePt t="58064" x="7493000" y="4264025"/>
          <p14:tracePt t="58072" x="7469188" y="4233863"/>
          <p14:tracePt t="58080" x="7451725" y="4192588"/>
          <p14:tracePt t="58088" x="7421563" y="4162425"/>
          <p14:tracePt t="58096" x="7391400" y="4127500"/>
          <p14:tracePt t="58104" x="7361238" y="4078288"/>
          <p14:tracePt t="58112" x="7319963" y="4049713"/>
          <p14:tracePt t="58120" x="7278688" y="4019550"/>
          <p14:tracePt t="58128" x="7224713" y="3989388"/>
          <p14:tracePt t="58136" x="7170738" y="3952875"/>
          <p14:tracePt t="58145" x="7104063" y="3922713"/>
          <p14:tracePt t="58152" x="7032625" y="3887788"/>
          <p14:tracePt t="58160" x="6978650" y="3857625"/>
          <p14:tracePt t="58168" x="6919913" y="3827463"/>
          <p14:tracePt t="58177" x="6877050" y="3810000"/>
          <p14:tracePt t="58184" x="6842125" y="3786188"/>
          <p14:tracePt t="58193" x="6818313" y="3773488"/>
          <p14:tracePt t="58200" x="6811963" y="3762375"/>
          <p14:tracePt t="58208" x="6805613" y="3762375"/>
          <p14:tracePt t="58224" x="6805613" y="3756025"/>
          <p14:tracePt t="58232" x="6811963" y="3743325"/>
          <p14:tracePt t="58240" x="6823075" y="3725863"/>
          <p14:tracePt t="58248" x="6853238" y="3695700"/>
          <p14:tracePt t="58256" x="6883400" y="3671888"/>
          <p14:tracePt t="58264" x="6924675" y="3654425"/>
          <p14:tracePt t="58278" x="6985000" y="3630613"/>
          <p14:tracePt t="58281" x="7056438" y="3600450"/>
          <p14:tracePt t="58288" x="7140575" y="3576638"/>
          <p14:tracePt t="58298" x="7248525" y="3552825"/>
          <p14:tracePt t="58304" x="7361238" y="3529013"/>
          <p14:tracePt t="58312" x="7458075" y="3505200"/>
          <p14:tracePt t="58320" x="7535863" y="3492500"/>
          <p14:tracePt t="58328" x="7607300" y="3481388"/>
          <p14:tracePt t="58336" x="7661275" y="3475038"/>
          <p14:tracePt t="58344" x="7691438" y="3468688"/>
          <p14:tracePt t="58352" x="7702550" y="3468688"/>
          <p14:tracePt t="58360" x="7715250" y="3468688"/>
          <p14:tracePt t="58368" x="7720013" y="3468688"/>
          <p14:tracePt t="58377" x="7726363" y="3468688"/>
          <p14:tracePt t="58384" x="7732713" y="3475038"/>
          <p14:tracePt t="58394" x="7739063" y="3486150"/>
          <p14:tracePt t="58400" x="7739063" y="3509963"/>
          <p14:tracePt t="58409" x="7739063" y="3522663"/>
          <p14:tracePt t="58415" x="7743825" y="3540125"/>
          <p14:tracePt t="58424" x="7750175" y="3552825"/>
          <p14:tracePt t="58432" x="7756525" y="3570288"/>
          <p14:tracePt t="58448" x="7756525" y="3576638"/>
          <p14:tracePt t="58456" x="7756525" y="3582988"/>
          <p14:tracePt t="58464" x="7756525" y="3587750"/>
          <p14:tracePt t="58472" x="7756525" y="3594100"/>
          <p14:tracePt t="58480" x="7756525" y="3606800"/>
          <p14:tracePt t="58488" x="7750175" y="3613150"/>
          <p14:tracePt t="58496" x="7739063" y="3617913"/>
          <p14:tracePt t="58504" x="7720013" y="3630613"/>
          <p14:tracePt t="58513" x="7708900" y="3641725"/>
          <p14:tracePt t="58520" x="7691438" y="3641725"/>
          <p14:tracePt t="58528" x="7672388" y="3648075"/>
          <p14:tracePt t="58536" x="7654925" y="3660775"/>
          <p14:tracePt t="58545" x="7637463" y="3660775"/>
          <p14:tracePt t="58552" x="7624763" y="3665538"/>
          <p14:tracePt t="58560" x="7613650" y="3671888"/>
          <p14:tracePt t="58568" x="7600950" y="3678238"/>
          <p14:tracePt t="58576" x="7583488" y="3678238"/>
          <p14:tracePt t="58583" x="7570788" y="3678238"/>
          <p14:tracePt t="58593" x="7559675" y="3678238"/>
          <p14:tracePt t="58599" x="7546975" y="3678238"/>
          <p14:tracePt t="58607" x="7535863" y="3684588"/>
          <p14:tracePt t="58615" x="7523163" y="3690938"/>
          <p14:tracePt t="58631" x="7512050" y="3690938"/>
          <p14:tracePt t="58647" x="7505700" y="3690938"/>
          <p14:tracePt t="58655" x="7499350" y="3695700"/>
          <p14:tracePt t="58712" x="7499350" y="3702050"/>
          <p14:tracePt t="58729" x="7499350" y="3708400"/>
          <p14:tracePt t="58752" x="7499350" y="3714750"/>
          <p14:tracePt t="58761" x="7505700" y="3714750"/>
          <p14:tracePt t="58768" x="7512050" y="3714750"/>
          <p14:tracePt t="58776" x="7523163" y="3714750"/>
          <p14:tracePt t="58784" x="7535863" y="3714750"/>
          <p14:tracePt t="58794" x="7553325" y="3714750"/>
          <p14:tracePt t="58800" x="7570788" y="3714750"/>
          <p14:tracePt t="58809" x="7589838" y="3714750"/>
          <p14:tracePt t="58815" x="7600950" y="3714750"/>
          <p14:tracePt t="58824" x="7607300" y="3714750"/>
          <p14:tracePt t="58832" x="7613650" y="3714750"/>
          <p14:tracePt t="58840" x="7624763" y="3719513"/>
          <p14:tracePt t="58847" x="7637463" y="3719513"/>
          <p14:tracePt t="58856" x="7637463" y="3732213"/>
          <p14:tracePt t="58872" x="7637463" y="3738563"/>
          <p14:tracePt t="58880" x="7637463" y="3749675"/>
          <p14:tracePt t="58888" x="7637463" y="3762375"/>
          <p14:tracePt t="58895" x="7637463" y="3773488"/>
          <p14:tracePt t="58904" x="7637463" y="3779838"/>
          <p14:tracePt t="58912" x="7637463" y="3786188"/>
          <p14:tracePt t="58920" x="7637463" y="3792538"/>
          <p14:tracePt t="58936" x="7637463" y="3797300"/>
          <p14:tracePt t="58945" x="7631113" y="3797300"/>
          <p14:tracePt t="58952" x="7631113" y="3803650"/>
          <p14:tracePt t="58961" x="7624763" y="3803650"/>
          <p14:tracePt t="58968" x="7618413" y="3803650"/>
          <p14:tracePt t="58977" x="7607300" y="3803650"/>
          <p14:tracePt t="58984" x="7594600" y="3803650"/>
          <p14:tracePt t="58993" x="7570788" y="3803650"/>
          <p14:tracePt t="58999" x="7559675" y="3803650"/>
          <p14:tracePt t="59009" x="7546975" y="3792538"/>
          <p14:tracePt t="59016" x="7535863" y="3779838"/>
          <p14:tracePt t="59024" x="7516813" y="3762375"/>
          <p14:tracePt t="59032" x="7505700" y="3756025"/>
          <p14:tracePt t="59040" x="7493000" y="3743325"/>
          <p14:tracePt t="59047" x="7481888" y="3725863"/>
          <p14:tracePt t="59056" x="7462838" y="3714750"/>
          <p14:tracePt t="59064" x="7462838" y="3708400"/>
          <p14:tracePt t="59072" x="7458075" y="3695700"/>
          <p14:tracePt t="59080" x="7451725" y="3695700"/>
          <p14:tracePt t="59111" x="7451725" y="3690938"/>
          <p14:tracePt t="59127" x="7451725" y="3684588"/>
          <p14:tracePt t="59136" x="7451725" y="3678238"/>
          <p14:tracePt t="59168" x="7458075" y="3678238"/>
          <p14:tracePt t="59176" x="7462838" y="3678238"/>
          <p14:tracePt t="59184" x="7469188" y="3678238"/>
          <p14:tracePt t="59194" x="7486650" y="3678238"/>
          <p14:tracePt t="59200" x="7493000" y="3684588"/>
          <p14:tracePt t="59209" x="7499350" y="3690938"/>
          <p14:tracePt t="59216" x="7505700" y="3695700"/>
          <p14:tracePt t="59224" x="7516813" y="3702050"/>
          <p14:tracePt t="59231" x="7516813" y="3714750"/>
          <p14:tracePt t="59240" x="7529513" y="3719513"/>
          <p14:tracePt t="59247" x="7529513" y="3725863"/>
          <p14:tracePt t="59276" x="7529513" y="3732213"/>
          <p14:tracePt t="59312" x="7529513" y="3738563"/>
          <p14:tracePt t="59320" x="7529513" y="3743325"/>
          <p14:tracePt t="59392" x="7535863" y="3743325"/>
          <p14:tracePt t="59400" x="7540625" y="3738563"/>
          <p14:tracePt t="59409" x="7553325" y="3725863"/>
          <p14:tracePt t="59417" x="7553325" y="3714750"/>
          <p14:tracePt t="59424" x="7564438" y="3702050"/>
          <p14:tracePt t="59432" x="7570788" y="3695700"/>
          <p14:tracePt t="59440" x="7583488" y="3690938"/>
          <p14:tracePt t="59447" x="7600950" y="3678238"/>
          <p14:tracePt t="59456" x="7613650" y="3671888"/>
          <p14:tracePt t="59464" x="7624763" y="3665538"/>
          <p14:tracePt t="59472" x="7631113" y="3665538"/>
          <p14:tracePt t="59488" x="7637463" y="3665538"/>
          <p14:tracePt t="59512" x="7642225" y="3665538"/>
          <p14:tracePt t="59528" x="7642225" y="3671888"/>
          <p14:tracePt t="59536" x="7642225" y="3684588"/>
          <p14:tracePt t="59545" x="7637463" y="3695700"/>
          <p14:tracePt t="59552" x="7631113" y="3702050"/>
          <p14:tracePt t="59560" x="7624763" y="3714750"/>
          <p14:tracePt t="59568" x="7618413" y="3725863"/>
          <p14:tracePt t="59576" x="7600950" y="3743325"/>
          <p14:tracePt t="59584" x="7583488" y="3756025"/>
          <p14:tracePt t="59593" x="7570788" y="3762375"/>
          <p14:tracePt t="59600" x="7564438" y="3779838"/>
          <p14:tracePt t="59610" x="7553325" y="3786188"/>
          <p14:tracePt t="59616" x="7546975" y="3792538"/>
          <p14:tracePt t="59624" x="7540625" y="3792538"/>
          <p14:tracePt t="59640" x="7540625" y="3797300"/>
          <p14:tracePt t="59776" x="7546975" y="3786188"/>
          <p14:tracePt t="59784" x="7546975" y="3773488"/>
          <p14:tracePt t="59792" x="7559675" y="3767138"/>
          <p14:tracePt t="59800" x="7564438" y="3749675"/>
          <p14:tracePt t="59810" x="7583488" y="3738563"/>
          <p14:tracePt t="59816" x="7594600" y="3725863"/>
          <p14:tracePt t="59824" x="7607300" y="3719513"/>
          <p14:tracePt t="59832" x="7613650" y="3714750"/>
          <p14:tracePt t="59840" x="7624763" y="3714750"/>
          <p14:tracePt t="59855" x="7637463" y="3714750"/>
          <p14:tracePt t="59880" x="7642225" y="3714750"/>
          <p14:tracePt t="59888" x="7648575" y="3714750"/>
          <p14:tracePt t="59895" x="7661275" y="3714750"/>
          <p14:tracePt t="59904" x="7672388" y="3714750"/>
          <p14:tracePt t="59912" x="7702550" y="3714750"/>
          <p14:tracePt t="59920" x="7720013" y="3714750"/>
          <p14:tracePt t="59928" x="7762875" y="3714750"/>
          <p14:tracePt t="59935" x="7786688" y="3719513"/>
          <p14:tracePt t="59944" x="7821613" y="3725863"/>
          <p14:tracePt t="59952" x="7847013" y="3725863"/>
          <p14:tracePt t="59961" x="7875588" y="3725863"/>
          <p14:tracePt t="59968" x="7912100" y="3725863"/>
          <p14:tracePt t="59976" x="7942263" y="3725863"/>
          <p14:tracePt t="59983" x="7948613" y="3725863"/>
          <p14:tracePt t="59993" x="7959725" y="3725863"/>
          <p14:tracePt t="60000" x="7966075" y="3725863"/>
          <p14:tracePt t="60010" x="7972425" y="3719513"/>
          <p14:tracePt t="60048" x="7972425" y="3714750"/>
          <p14:tracePt t="60056" x="7966075" y="3714750"/>
          <p14:tracePt t="60064" x="7953375" y="3714750"/>
          <p14:tracePt t="60072" x="7923213" y="3708400"/>
          <p14:tracePt t="60080" x="7899400" y="3708400"/>
          <p14:tracePt t="60088" x="7870825" y="3708400"/>
          <p14:tracePt t="60096" x="7827963" y="3708400"/>
          <p14:tracePt t="60104" x="7797800" y="3708400"/>
          <p14:tracePt t="60112" x="7762875" y="3708400"/>
          <p14:tracePt t="60120" x="7739063" y="3708400"/>
          <p14:tracePt t="60128" x="7720013" y="3708400"/>
          <p14:tracePt t="60136" x="7715250" y="3708400"/>
          <p14:tracePt t="60144" x="7708900" y="3708400"/>
          <p14:tracePt t="60152" x="7702550" y="3708400"/>
          <p14:tracePt t="60168" x="7696200" y="3708400"/>
          <p14:tracePt t="60177" x="7691438" y="3708400"/>
          <p14:tracePt t="60184" x="7685088" y="3708400"/>
          <p14:tracePt t="60200" x="7672388" y="3714750"/>
          <p14:tracePt t="60232" x="7667625" y="3714750"/>
          <p14:tracePt t="60384" x="7667625" y="3708400"/>
          <p14:tracePt t="60440" x="7672388" y="3702050"/>
          <p14:tracePt t="60448" x="7678738" y="3695700"/>
          <p14:tracePt t="60488" x="7672388" y="3690938"/>
          <p14:tracePt t="60497" x="7661275" y="3690938"/>
          <p14:tracePt t="60504" x="7637463" y="3684588"/>
          <p14:tracePt t="60511" x="7618413" y="3684588"/>
          <p14:tracePt t="60520" x="7589838" y="3684588"/>
          <p14:tracePt t="60528" x="7559675" y="3684588"/>
          <p14:tracePt t="60536" x="7516813" y="3684588"/>
          <p14:tracePt t="60544" x="7475538" y="3684588"/>
          <p14:tracePt t="60552" x="7445375" y="3684588"/>
          <p14:tracePt t="60561" x="7410450" y="3684588"/>
          <p14:tracePt t="60568" x="7385050" y="3684588"/>
          <p14:tracePt t="60576" x="7367588" y="3684588"/>
          <p14:tracePt t="60584" x="7361238" y="3684588"/>
          <p14:tracePt t="60593" x="7356475" y="3684588"/>
          <p14:tracePt t="60648" x="7350125" y="3684588"/>
          <p14:tracePt t="60656" x="7343775" y="3684588"/>
          <p14:tracePt t="60664" x="7337425" y="3684588"/>
          <p14:tracePt t="60672" x="7337425" y="3690938"/>
          <p14:tracePt t="60680" x="7332663" y="3695700"/>
          <p14:tracePt t="60688" x="7326313" y="3702050"/>
          <p14:tracePt t="60696" x="7319963" y="3714750"/>
          <p14:tracePt t="60703" x="7313613" y="3725863"/>
          <p14:tracePt t="60711" x="7313613" y="3732213"/>
          <p14:tracePt t="60720" x="7307263" y="3738563"/>
          <p14:tracePt t="60728" x="7302500" y="3756025"/>
          <p14:tracePt t="60735" x="7296150" y="3767138"/>
          <p14:tracePt t="60743" x="7283450" y="3779838"/>
          <p14:tracePt t="60751" x="7283450" y="3792538"/>
          <p14:tracePt t="60759" x="7272338" y="3810000"/>
          <p14:tracePt t="60767" x="7259638" y="3827463"/>
          <p14:tracePt t="60775" x="7242175" y="3844925"/>
          <p14:tracePt t="60783" x="7235825" y="3863975"/>
          <p14:tracePt t="60791" x="7224713" y="3881438"/>
          <p14:tracePt t="60799" x="7212013" y="3898900"/>
          <p14:tracePt t="60809" x="7212013" y="3911600"/>
          <p14:tracePt t="60816" x="7212013" y="3922713"/>
          <p14:tracePt t="60826" x="7205663" y="3935413"/>
          <p14:tracePt t="60832" x="7205663" y="3941763"/>
          <p14:tracePt t="60840" x="7205663" y="3952875"/>
          <p14:tracePt t="60848" x="7205663" y="3976688"/>
          <p14:tracePt t="60855" x="7205663" y="3995738"/>
          <p14:tracePt t="60864" x="7212013" y="4030663"/>
          <p14:tracePt t="60871" x="7224713" y="4067175"/>
          <p14:tracePt t="60880" x="7231063" y="4097338"/>
          <p14:tracePt t="60888" x="7235825" y="4132263"/>
          <p14:tracePt t="60895" x="7242175" y="4156075"/>
          <p14:tracePt t="60904" x="7248525" y="4175125"/>
          <p14:tracePt t="60911" x="7254875" y="4192588"/>
          <p14:tracePt t="60920" x="7259638" y="4205288"/>
          <p14:tracePt t="60929" x="7272338" y="4222750"/>
          <p14:tracePt t="60936" x="7272338" y="4240213"/>
          <p14:tracePt t="60945" x="7283450" y="4270375"/>
          <p14:tracePt t="60952" x="7296150" y="4300538"/>
          <p14:tracePt t="60960" x="7313613" y="4335463"/>
          <p14:tracePt t="60968" x="7332663" y="4378325"/>
          <p14:tracePt t="60976" x="7356475" y="4425950"/>
          <p14:tracePt t="60983" x="7380288" y="4462463"/>
          <p14:tracePt t="60992" x="7404100" y="4497388"/>
          <p14:tracePt t="61000" x="7421563" y="4533900"/>
          <p14:tracePt t="61009" x="7439025" y="4568825"/>
          <p14:tracePt t="61016" x="7458075" y="4592638"/>
          <p14:tracePt t="61025" x="7469188" y="4622800"/>
          <p14:tracePt t="61032" x="7475538" y="4641850"/>
          <p14:tracePt t="61040" x="7475538" y="4659313"/>
          <p14:tracePt t="61048" x="7481888" y="4676775"/>
          <p14:tracePt t="61056" x="7481888" y="4689475"/>
          <p14:tracePt t="61064" x="7486650" y="4719638"/>
          <p14:tracePt t="61072" x="7486650" y="4730750"/>
          <p14:tracePt t="61080" x="7493000" y="4748213"/>
          <p14:tracePt t="61088" x="7493000" y="4767263"/>
          <p14:tracePt t="61104" x="7493000" y="4772025"/>
          <p14:tracePt t="61112" x="7499350" y="4791075"/>
          <p14:tracePt t="61136" x="7499350" y="4795838"/>
          <p14:tracePt t="61144" x="7499350" y="4802188"/>
          <p14:tracePt t="61152" x="7499350" y="4808538"/>
          <p14:tracePt t="61160" x="7499350" y="4821238"/>
          <p14:tracePt t="61168" x="7499350" y="4838700"/>
          <p14:tracePt t="61176" x="7505700" y="4856163"/>
          <p14:tracePt t="61184" x="7512050" y="4862513"/>
          <p14:tracePt t="61200" x="7512050" y="4868863"/>
          <p14:tracePt t="61248" x="7516813" y="4862513"/>
          <p14:tracePt t="61257" x="7535863" y="4849813"/>
          <p14:tracePt t="61264" x="7540625" y="4838700"/>
          <p14:tracePt t="61272" x="7559675" y="4814888"/>
          <p14:tracePt t="61279" x="7570788" y="4795838"/>
          <p14:tracePt t="61288" x="7583488" y="4784725"/>
          <p14:tracePt t="61296" x="7594600" y="4767263"/>
          <p14:tracePt t="61304" x="7607300" y="4754563"/>
          <p14:tracePt t="61312" x="7618413" y="4743450"/>
          <p14:tracePt t="61320" x="7624763" y="4730750"/>
          <p14:tracePt t="61329" x="7631113" y="4713288"/>
          <p14:tracePt t="61336" x="7642225" y="4700588"/>
          <p14:tracePt t="61344" x="7648575" y="4683125"/>
          <p14:tracePt t="61352" x="7667625" y="4665663"/>
          <p14:tracePt t="61360" x="7678738" y="4646613"/>
          <p14:tracePt t="61368" x="7685088" y="4641850"/>
          <p14:tracePt t="61376" x="7685088" y="4635500"/>
          <p14:tracePt t="61472" x="7691438" y="4635500"/>
          <p14:tracePt t="61520" x="7691438" y="4629150"/>
          <p14:tracePt t="61544" x="7696200" y="4622800"/>
          <p14:tracePt t="61552" x="7696200" y="4616450"/>
          <p14:tracePt t="61559" x="7702550" y="4616450"/>
          <p14:tracePt t="61568" x="7702550" y="4611688"/>
          <p14:tracePt t="61576" x="7708900" y="4598988"/>
          <p14:tracePt t="61584" x="7720013" y="4587875"/>
          <p14:tracePt t="61592" x="7720013" y="4575175"/>
          <p14:tracePt t="61600" x="7732713" y="4564063"/>
          <p14:tracePt t="61609" x="7739063" y="4557713"/>
          <p14:tracePt t="61615" x="7750175" y="4551363"/>
          <p14:tracePt t="61626" x="7769225" y="4545013"/>
          <p14:tracePt t="61632" x="7780338" y="4538663"/>
          <p14:tracePt t="61640" x="7786688" y="4533900"/>
          <p14:tracePt t="61648" x="7793038" y="4533900"/>
          <p14:tracePt t="61656" x="7797800" y="4527550"/>
          <p14:tracePt t="61744" x="7797800" y="4533900"/>
          <p14:tracePt t="61759" x="7797800" y="4545013"/>
          <p14:tracePt t="61767" x="7810500" y="4557713"/>
          <p14:tracePt t="61775" x="7821613" y="4568825"/>
          <p14:tracePt t="61783" x="7840663" y="4587875"/>
          <p14:tracePt t="61792" x="7870825" y="4611688"/>
          <p14:tracePt t="61799" x="7894638" y="4629150"/>
          <p14:tracePt t="61808" x="7918450" y="4652963"/>
          <p14:tracePt t="61815" x="7953375" y="4670425"/>
          <p14:tracePt t="61824" x="7983538" y="4689475"/>
          <p14:tracePt t="61832" x="8020050" y="4706938"/>
          <p14:tracePt t="61840" x="8050213" y="4724400"/>
          <p14:tracePt t="61848" x="8074025" y="4737100"/>
          <p14:tracePt t="61856" x="8097838" y="4754563"/>
          <p14:tracePt t="61863" x="8104188" y="4760913"/>
          <p14:tracePt t="61872" x="8115300" y="4767263"/>
          <p14:tracePt t="61880" x="8121650" y="4772025"/>
          <p14:tracePt t="61888" x="8128000" y="4772025"/>
          <p14:tracePt t="62032" x="8121650" y="4772025"/>
          <p14:tracePt t="62040" x="8104188" y="4772025"/>
          <p14:tracePt t="62048" x="8078788" y="4772025"/>
          <p14:tracePt t="62056" x="8054975" y="4772025"/>
          <p14:tracePt t="62064" x="8020050" y="4760913"/>
          <p14:tracePt t="62072" x="7977188" y="4754563"/>
          <p14:tracePt t="62080" x="7935913" y="4743450"/>
          <p14:tracePt t="62088" x="7894638" y="4737100"/>
          <p14:tracePt t="62096" x="7864475" y="4724400"/>
          <p14:tracePt t="62104" x="7827963" y="4719638"/>
          <p14:tracePt t="62111" x="7793038" y="4706938"/>
          <p14:tracePt t="62120" x="7762875" y="4694238"/>
          <p14:tracePt t="62129" x="7726363" y="4683125"/>
          <p14:tracePt t="62136" x="7691438" y="4676775"/>
          <p14:tracePt t="62144" x="7661275" y="4670425"/>
          <p14:tracePt t="62151" x="7637463" y="4665663"/>
          <p14:tracePt t="62161" x="7618413" y="4665663"/>
          <p14:tracePt t="62168" x="7613650" y="4665663"/>
          <p14:tracePt t="62176" x="7607300" y="4665663"/>
          <p14:tracePt t="62184" x="7600950" y="4665663"/>
          <p14:tracePt t="62224" x="7594600" y="4665663"/>
          <p14:tracePt t="62232" x="7589838" y="4665663"/>
          <p14:tracePt t="62248" x="7583488" y="4670425"/>
          <p14:tracePt t="62264" x="7583488" y="4683125"/>
          <p14:tracePt t="62275" x="7577138" y="4694238"/>
          <p14:tracePt t="62280" x="7570788" y="4713288"/>
          <p14:tracePt t="62288" x="7564438" y="4719638"/>
          <p14:tracePt t="62296" x="7564438" y="4724400"/>
          <p14:tracePt t="62304" x="7559675" y="4730750"/>
          <p14:tracePt t="62320" x="7553325" y="4737100"/>
          <p14:tracePt t="62336" x="7546975" y="4743450"/>
          <p14:tracePt t="62352" x="7546975" y="4748213"/>
          <p14:tracePt t="62360" x="7546975" y="4754563"/>
          <p14:tracePt t="62368" x="7546975" y="4760913"/>
          <p14:tracePt t="62384" x="7546975" y="4767263"/>
          <p14:tracePt t="62392" x="7540625" y="4772025"/>
          <p14:tracePt t="62544" x="7553325" y="4760913"/>
          <p14:tracePt t="62552" x="7559675" y="4743450"/>
          <p14:tracePt t="62560" x="7577138" y="4724400"/>
          <p14:tracePt t="62568" x="7589838" y="4706938"/>
          <p14:tracePt t="62577" x="7607300" y="4689475"/>
          <p14:tracePt t="62584" x="7624763" y="4665663"/>
          <p14:tracePt t="62593" x="7637463" y="4659313"/>
          <p14:tracePt t="62600" x="7661275" y="4646613"/>
          <p14:tracePt t="62608" x="7691438" y="4629150"/>
          <p14:tracePt t="62616" x="7732713" y="4616450"/>
          <p14:tracePt t="62625" x="7786688" y="4598988"/>
          <p14:tracePt t="62632" x="7851775" y="4575175"/>
          <p14:tracePt t="62642" x="7918450" y="4551363"/>
          <p14:tracePt t="62648" x="7977188" y="4527550"/>
          <p14:tracePt t="62656" x="8031163" y="4503738"/>
          <p14:tracePt t="62664" x="8074025" y="4491038"/>
          <p14:tracePt t="62672" x="8097838" y="4479925"/>
          <p14:tracePt t="62680" x="8108950" y="4473575"/>
          <p14:tracePt t="62688" x="8121650" y="4473575"/>
          <p14:tracePt t="62728" x="8104188" y="4473575"/>
          <p14:tracePt t="62736" x="8050213" y="4479925"/>
          <p14:tracePt t="62744" x="7989888" y="4486275"/>
          <p14:tracePt t="62752" x="7899400" y="4486275"/>
          <p14:tracePt t="62761" x="7793038" y="4486275"/>
          <p14:tracePt t="62768" x="7661275" y="4486275"/>
          <p14:tracePt t="62777" x="7516813" y="4486275"/>
          <p14:tracePt t="62784" x="7385050" y="4486275"/>
          <p14:tracePt t="62793" x="7283450" y="4486275"/>
          <p14:tracePt t="62800" x="7200900" y="4486275"/>
          <p14:tracePt t="62810" x="7127875" y="4486275"/>
          <p14:tracePt t="62815" x="7075488" y="4467225"/>
          <p14:tracePt t="62825" x="7050088" y="4462463"/>
          <p14:tracePt t="62831" x="7032625" y="4456113"/>
          <p14:tracePt t="62839" x="7021513" y="4443413"/>
          <p14:tracePt t="62847" x="7021513" y="4437063"/>
          <p14:tracePt t="62855" x="7008813" y="4425950"/>
          <p14:tracePt t="62863" x="7002463" y="4408488"/>
          <p14:tracePt t="62871" x="7002463" y="4389438"/>
          <p14:tracePt t="62879" x="7002463" y="4359275"/>
          <p14:tracePt t="62887" x="7002463" y="4324350"/>
          <p14:tracePt t="62895" x="7002463" y="4287838"/>
          <p14:tracePt t="62903" x="7002463" y="4246563"/>
          <p14:tracePt t="62911" x="7008813" y="4210050"/>
          <p14:tracePt t="62919" x="7015163" y="4192588"/>
          <p14:tracePt t="62927" x="7021513" y="4186238"/>
          <p14:tracePt t="62935" x="7021513" y="4175125"/>
          <p14:tracePt t="62943" x="7026275" y="4175125"/>
          <p14:tracePt t="62968" x="7026275" y="4168775"/>
          <p14:tracePt t="63032" x="7032625" y="4168775"/>
          <p14:tracePt t="63039" x="7038975" y="4175125"/>
          <p14:tracePt t="63048" x="7045325" y="4186238"/>
          <p14:tracePt t="63056" x="7056438" y="4198938"/>
          <p14:tracePt t="63064" x="7062788" y="4216400"/>
          <p14:tracePt t="63072" x="7080250" y="4229100"/>
          <p14:tracePt t="63080" x="7086600" y="4240213"/>
          <p14:tracePt t="63087" x="7099300" y="4252913"/>
          <p14:tracePt t="63096" x="7110413" y="4257675"/>
          <p14:tracePt t="63104" x="7116763" y="4257675"/>
          <p14:tracePt t="63111" x="7134225" y="4257675"/>
          <p14:tracePt t="63120" x="7164388" y="4257675"/>
          <p14:tracePt t="63127" x="7177088" y="4257675"/>
          <p14:tracePt t="63136" x="7212013" y="4252913"/>
          <p14:tracePt t="63144" x="7231063" y="4252913"/>
          <p14:tracePt t="63152" x="7254875" y="4252913"/>
          <p14:tracePt t="63160" x="7272338" y="4252913"/>
          <p14:tracePt t="63168" x="7289800" y="4252913"/>
          <p14:tracePt t="63176" x="7307263" y="4252913"/>
          <p14:tracePt t="63184" x="7319963" y="4252913"/>
          <p14:tracePt t="63192" x="7337425" y="4252913"/>
          <p14:tracePt t="63200" x="7361238" y="4252913"/>
          <p14:tracePt t="63208" x="7380288" y="4246563"/>
          <p14:tracePt t="63216" x="7391400" y="4233863"/>
          <p14:tracePt t="63225" x="7410450" y="4233863"/>
          <p14:tracePt t="63231" x="7421563" y="4222750"/>
          <p14:tracePt t="63241" x="7439025" y="4210050"/>
          <p14:tracePt t="63248" x="7451725" y="4186238"/>
          <p14:tracePt t="63259" x="7462838" y="4168775"/>
          <p14:tracePt t="63264" x="7475538" y="4151313"/>
          <p14:tracePt t="63272" x="7475538" y="4132263"/>
          <p14:tracePt t="63280" x="7481888" y="4121150"/>
          <p14:tracePt t="63287" x="7481888" y="4114800"/>
          <p14:tracePt t="63296" x="7481888" y="4108450"/>
          <p14:tracePt t="63304" x="7486650" y="4090988"/>
          <p14:tracePt t="63312" x="7486650" y="4084638"/>
          <p14:tracePt t="63328" x="7493000" y="4073525"/>
          <p14:tracePt t="63408" x="7493000" y="4067175"/>
          <p14:tracePt t="63424" x="7493000" y="4054475"/>
          <p14:tracePt t="63431" x="7493000" y="4030663"/>
          <p14:tracePt t="63441" x="7493000" y="4024313"/>
          <p14:tracePt t="63448" x="7486650" y="4000500"/>
          <p14:tracePt t="63456" x="7486650" y="3989388"/>
          <p14:tracePt t="63464" x="7486650" y="3976688"/>
          <p14:tracePt t="63472" x="7486650" y="3959225"/>
          <p14:tracePt t="63480" x="7486650" y="3948113"/>
          <p14:tracePt t="63488" x="7486650" y="3935413"/>
          <p14:tracePt t="63496" x="7486650" y="3917950"/>
          <p14:tracePt t="63504" x="7486650" y="3905250"/>
          <p14:tracePt t="63512" x="7499350" y="3887788"/>
          <p14:tracePt t="63520" x="7505700" y="3875088"/>
          <p14:tracePt t="63527" x="7523163" y="3870325"/>
          <p14:tracePt t="63536" x="7529513" y="3857625"/>
          <p14:tracePt t="63544" x="7535863" y="3857625"/>
          <p14:tracePt t="63551" x="7540625" y="3851275"/>
          <p14:tracePt t="63616" x="7540625" y="3857625"/>
          <p14:tracePt t="63624" x="7540625" y="3863975"/>
          <p14:tracePt t="63632" x="7529513" y="3870325"/>
          <p14:tracePt t="63648" x="7523163" y="3881438"/>
          <p14:tracePt t="63657" x="7516813" y="3881438"/>
          <p14:tracePt t="63664" x="7512050" y="3881438"/>
          <p14:tracePt t="63673" x="7499350" y="3881438"/>
          <p14:tracePt t="63680" x="7493000" y="3881438"/>
          <p14:tracePt t="63688" x="7486650" y="3875088"/>
          <p14:tracePt t="63696" x="7481888" y="3870325"/>
          <p14:tracePt t="63705" x="7475538" y="3863975"/>
          <p14:tracePt t="63736" x="7475538" y="3851275"/>
          <p14:tracePt t="63744" x="7475538" y="3840163"/>
          <p14:tracePt t="63752" x="7481888" y="3833813"/>
          <p14:tracePt t="63760" x="7486650" y="3827463"/>
          <p14:tracePt t="63768" x="7499350" y="3821113"/>
          <p14:tracePt t="63776" x="7516813" y="3810000"/>
          <p14:tracePt t="63784" x="7529513" y="3810000"/>
          <p14:tracePt t="63792" x="7540625" y="3797300"/>
          <p14:tracePt t="63800" x="7559675" y="3792538"/>
          <p14:tracePt t="63808" x="7570788" y="3792538"/>
          <p14:tracePt t="63816" x="7583488" y="3792538"/>
          <p14:tracePt t="63825" x="7600950" y="3792538"/>
          <p14:tracePt t="63832" x="7613650" y="3792538"/>
          <p14:tracePt t="63842" x="7624763" y="3792538"/>
          <p14:tracePt t="63848" x="7631113" y="3792538"/>
          <p14:tracePt t="63858" x="7642225" y="3792538"/>
          <p14:tracePt t="63863" x="7654925" y="3792538"/>
          <p14:tracePt t="63871" x="7661275" y="3792538"/>
          <p14:tracePt t="63881" x="7672388" y="3792538"/>
          <p14:tracePt t="63887" x="7678738" y="3797300"/>
          <p14:tracePt t="63895" x="7691438" y="3797300"/>
          <p14:tracePt t="63903" x="7702550" y="3803650"/>
          <p14:tracePt t="63920" x="7720013" y="3803650"/>
          <p14:tracePt t="63928" x="7732713" y="3803650"/>
          <p14:tracePt t="63936" x="7743825" y="3803650"/>
          <p14:tracePt t="63943" x="7762875" y="3803650"/>
          <p14:tracePt t="63952" x="7780338" y="3803650"/>
          <p14:tracePt t="63960" x="7804150" y="3803650"/>
          <p14:tracePt t="63968" x="7834313" y="3797300"/>
          <p14:tracePt t="63977" x="7851775" y="3792538"/>
          <p14:tracePt t="63984" x="7870825" y="3786188"/>
          <p14:tracePt t="63992" x="7881938" y="3786188"/>
          <p14:tracePt t="64000" x="7894638" y="3786188"/>
          <p14:tracePt t="64008" x="7905750" y="3786188"/>
          <p14:tracePt t="64025" x="7912100" y="3786188"/>
          <p14:tracePt t="64184" x="7918450" y="3786188"/>
          <p14:tracePt t="64192" x="7923213" y="3779838"/>
          <p14:tracePt t="64200" x="7935913" y="3779838"/>
          <p14:tracePt t="64208" x="7948613" y="3773488"/>
          <p14:tracePt t="64216" x="7966075" y="3767138"/>
          <p14:tracePt t="64224" x="7983538" y="3762375"/>
          <p14:tracePt t="64231" x="8001000" y="3762375"/>
          <p14:tracePt t="64241" x="8031163" y="3762375"/>
          <p14:tracePt t="64248" x="8067675" y="3762375"/>
          <p14:tracePt t="64257" x="8091488" y="3762375"/>
          <p14:tracePt t="64276" x="8132763" y="3762375"/>
          <p14:tracePt t="64279" x="8139113" y="3762375"/>
          <p14:tracePt t="64288" x="8151813" y="3762375"/>
          <p14:tracePt t="64304" x="8156575" y="3762375"/>
          <p14:tracePt t="64520" x="8162925" y="3762375"/>
          <p14:tracePt t="64543" x="8169275" y="3762375"/>
          <p14:tracePt t="64592" x="8175625" y="3762375"/>
          <p14:tracePt t="64616" x="8175625" y="3773488"/>
          <p14:tracePt t="64624" x="8180388" y="3779838"/>
          <p14:tracePt t="64632" x="8186738" y="3786188"/>
          <p14:tracePt t="64640" x="8193088" y="3797300"/>
          <p14:tracePt t="64648" x="8199438" y="3810000"/>
          <p14:tracePt t="64657" x="8199438" y="3821113"/>
          <p14:tracePt t="64664" x="8205788" y="3827463"/>
          <p14:tracePt t="64672" x="8205788" y="3833813"/>
          <p14:tracePt t="64680" x="8205788" y="3844925"/>
          <p14:tracePt t="64688" x="8210550" y="3863975"/>
          <p14:tracePt t="64696" x="8210550" y="3875088"/>
          <p14:tracePt t="64704" x="8210550" y="3898900"/>
          <p14:tracePt t="64712" x="8210550" y="3917950"/>
          <p14:tracePt t="64720" x="8210550" y="3941763"/>
          <p14:tracePt t="64727" x="8210550" y="3965575"/>
          <p14:tracePt t="64736" x="8210550" y="4006850"/>
          <p14:tracePt t="64743" x="8210550" y="4024313"/>
          <p14:tracePt t="64752" x="8199438" y="4054475"/>
          <p14:tracePt t="64760" x="8193088" y="4073525"/>
          <p14:tracePt t="64768" x="8180388" y="4102100"/>
          <p14:tracePt t="64776" x="8180388" y="4121150"/>
          <p14:tracePt t="64784" x="8175625" y="4127500"/>
          <p14:tracePt t="64792" x="8169275" y="4138613"/>
          <p14:tracePt t="64808" x="8169275" y="4144963"/>
          <p14:tracePt t="64840" x="8162925" y="4151313"/>
          <p14:tracePt t="64848" x="8156575" y="4156075"/>
          <p14:tracePt t="64864" x="8156575" y="4162425"/>
          <p14:tracePt t="64880" x="8151813" y="4175125"/>
          <p14:tracePt t="64888" x="8151813" y="4179888"/>
          <p14:tracePt t="64896" x="8139113" y="4186238"/>
          <p14:tracePt t="64904" x="8139113" y="4198938"/>
          <p14:tracePt t="64912" x="8128000" y="4210050"/>
          <p14:tracePt t="64920" x="8121650" y="4229100"/>
          <p14:tracePt t="64927" x="8115300" y="4252913"/>
          <p14:tracePt t="64935" x="8108950" y="4270375"/>
          <p14:tracePt t="64943" x="8097838" y="4294188"/>
          <p14:tracePt t="64951" x="8085138" y="4318000"/>
          <p14:tracePt t="64959" x="8078788" y="4335463"/>
          <p14:tracePt t="64967" x="8074025" y="4359275"/>
          <p14:tracePt t="64975" x="8067675" y="4389438"/>
          <p14:tracePt t="64984" x="8061325" y="4413250"/>
          <p14:tracePt t="64992" x="8054975" y="4432300"/>
          <p14:tracePt t="64999" x="8054975" y="4443413"/>
          <p14:tracePt t="65008" x="8054975" y="4462463"/>
          <p14:tracePt t="65016" x="8054975" y="4486275"/>
          <p14:tracePt t="65025" x="8054975" y="4503738"/>
          <p14:tracePt t="65032" x="8054975" y="4521200"/>
          <p14:tracePt t="65041" x="8054975" y="4533900"/>
          <p14:tracePt t="65048" x="8054975" y="4545013"/>
          <p14:tracePt t="65058" x="8054975" y="4564063"/>
          <p14:tracePt t="65064" x="8054975" y="4568825"/>
          <p14:tracePt t="65072" x="8054975" y="4581525"/>
          <p14:tracePt t="65088" x="8054975" y="4587875"/>
          <p14:tracePt t="65192" x="8054975" y="4592638"/>
          <p14:tracePt t="65232" x="8054975" y="4598988"/>
          <p14:tracePt t="69800" x="8050213" y="4564063"/>
          <p14:tracePt t="69807" x="8054975" y="4473575"/>
          <p14:tracePt t="69816" x="8085138" y="4318000"/>
          <p14:tracePt t="69823" x="8139113" y="4090988"/>
          <p14:tracePt t="69832" x="8234363" y="3816350"/>
          <p14:tracePt t="69840" x="8335963" y="3505200"/>
          <p14:tracePt t="69848" x="8443913" y="3241675"/>
          <p14:tracePt t="69856" x="8540750" y="3008313"/>
          <p14:tracePt t="69863" x="8629650" y="2865438"/>
          <p14:tracePt t="69873" x="8677275" y="2805113"/>
          <p14:tracePt t="69880" x="8707438" y="2774950"/>
          <p14:tracePt t="69889" x="8720138" y="2763838"/>
          <p14:tracePt t="69896" x="8724900" y="2763838"/>
          <p14:tracePt t="70047" x="8731250" y="2757488"/>
          <p14:tracePt t="70057" x="8743950" y="2751138"/>
          <p14:tracePt t="70065" x="8772525" y="2738438"/>
          <p14:tracePt t="70071" x="8832850" y="2727325"/>
          <p14:tracePt t="70080" x="8893175" y="2703513"/>
          <p14:tracePt t="70089" x="8951913" y="2686050"/>
          <p14:tracePt t="70095" x="8994775" y="2667000"/>
          <p14:tracePt t="70105" x="9036050" y="2649538"/>
          <p14:tracePt t="70112" x="9072563" y="2632075"/>
          <p14:tracePt t="70120" x="9096375" y="2625725"/>
          <p14:tracePt t="70128" x="9113838" y="2613025"/>
          <p14:tracePt t="70136" x="9120188" y="2608263"/>
          <p14:tracePt t="70248" x="9126538" y="2608263"/>
          <p14:tracePt t="70343" x="9107488" y="2613025"/>
          <p14:tracePt t="70351" x="9059863" y="2632075"/>
          <p14:tracePt t="70360" x="8994775" y="2655888"/>
          <p14:tracePt t="70368" x="8928100" y="2686050"/>
          <p14:tracePt t="70375" x="8845550" y="2720975"/>
          <p14:tracePt t="70384" x="8737600" y="2768600"/>
          <p14:tracePt t="70391" x="8588375" y="2822575"/>
          <p14:tracePt t="70400" x="8450263" y="2876550"/>
          <p14:tracePt t="70408" x="8301038" y="2936875"/>
          <p14:tracePt t="70416" x="8162925" y="2990850"/>
          <p14:tracePt t="70424" x="8031163" y="3032125"/>
          <p14:tracePt t="70432" x="7912100" y="3086100"/>
          <p14:tracePt t="70440" x="7786688" y="3140075"/>
          <p14:tracePt t="70448" x="7678738" y="3205163"/>
          <p14:tracePt t="70456" x="7553325" y="3271838"/>
          <p14:tracePt t="70464" x="7427913" y="3343275"/>
          <p14:tracePt t="70472" x="7278688" y="3438525"/>
          <p14:tracePt t="70480" x="7127875" y="3559175"/>
          <p14:tracePt t="70489" x="6961188" y="3695700"/>
          <p14:tracePt t="70496" x="6794500" y="3833813"/>
          <p14:tracePt t="70505" x="6613525" y="3971925"/>
          <p14:tracePt t="70511" x="6459538" y="4090988"/>
          <p14:tracePt t="70520" x="6321425" y="4210050"/>
          <p14:tracePt t="70528" x="6189663" y="4311650"/>
          <p14:tracePt t="70536" x="6100763" y="4395788"/>
          <p14:tracePt t="70544" x="6027738" y="4449763"/>
          <p14:tracePt t="70552" x="5992813" y="4497388"/>
          <p14:tracePt t="70560" x="5969000" y="4514850"/>
          <p14:tracePt t="70568" x="5956300" y="4527550"/>
          <p14:tracePt t="70576" x="5949950" y="4533900"/>
          <p14:tracePt t="70591" x="5949950" y="4538663"/>
          <p14:tracePt t="70600" x="5956300" y="4538663"/>
          <p14:tracePt t="70607" x="5962650" y="4538663"/>
          <p14:tracePt t="70728" x="5962650" y="4533900"/>
          <p14:tracePt t="70736" x="5969000" y="4533900"/>
          <p14:tracePt t="70744" x="5986463" y="4545013"/>
          <p14:tracePt t="70752" x="5992813" y="4564063"/>
          <p14:tracePt t="70760" x="6003925" y="4598988"/>
          <p14:tracePt t="70768" x="6010275" y="4641850"/>
          <p14:tracePt t="70775" x="6016625" y="4713288"/>
          <p14:tracePt t="70784" x="6016625" y="4791075"/>
          <p14:tracePt t="70792" x="6016625" y="4879975"/>
          <p14:tracePt t="70800" x="5997575" y="5005388"/>
          <p14:tracePt t="70807" x="5986463" y="5048250"/>
          <p14:tracePt t="70816" x="5986463" y="5065713"/>
          <p14:tracePt t="70825" x="5986463" y="5072063"/>
          <p14:tracePt t="71623" x="5980113" y="5078413"/>
          <p14:tracePt t="71639" x="5973763" y="5078413"/>
          <p14:tracePt t="71648" x="5969000" y="5078413"/>
          <p14:tracePt t="71656" x="5962650" y="5072063"/>
          <p14:tracePt t="71840" x="5962650" y="5065713"/>
          <p14:tracePt t="71855" x="5962650" y="5059363"/>
          <p14:tracePt t="71864" x="5962650" y="5053013"/>
          <p14:tracePt t="71872" x="5962650" y="5048250"/>
          <p14:tracePt t="71880" x="5962650" y="5035550"/>
          <p14:tracePt t="71889" x="5962650" y="5029200"/>
          <p14:tracePt t="71896" x="5949950" y="5011738"/>
          <p14:tracePt t="71905" x="5938838" y="4981575"/>
          <p14:tracePt t="71912" x="5938838" y="4957763"/>
          <p14:tracePt t="71921" x="5926138" y="4922838"/>
          <p14:tracePt t="71928" x="5919788" y="4899025"/>
          <p14:tracePt t="71935" x="5915025" y="4879975"/>
          <p14:tracePt t="72120" x="5915025" y="4873625"/>
          <p14:tracePt t="72128" x="5908675" y="4879975"/>
          <p14:tracePt t="72135" x="5895975" y="4886325"/>
          <p14:tracePt t="72144" x="5891213" y="4903788"/>
          <p14:tracePt t="72152" x="5878513" y="4933950"/>
          <p14:tracePt t="72160" x="5867400" y="4957763"/>
          <p14:tracePt t="72168" x="5848350" y="4987925"/>
          <p14:tracePt t="72176" x="5843588" y="5011738"/>
          <p14:tracePt t="72183" x="5824538" y="5035550"/>
          <p14:tracePt t="72192" x="5813425" y="5053013"/>
          <p14:tracePt t="72200" x="5807075" y="5072063"/>
          <p14:tracePt t="72207" x="5789613" y="5095875"/>
          <p14:tracePt t="72216" x="5783263" y="5106988"/>
          <p14:tracePt t="72225" x="5770563" y="5126038"/>
          <p14:tracePt t="72392" x="5322888" y="5083175"/>
          <p14:tracePt t="72400" x="5227638" y="5053013"/>
          <p14:tracePt t="72407" x="5124450" y="5018088"/>
          <p14:tracePt t="72416" x="5005388" y="4981575"/>
          <p14:tracePt t="72423" x="4879975" y="4951413"/>
          <p14:tracePt t="72431" x="4737100" y="4922838"/>
          <p14:tracePt t="72440" x="4629150" y="4899025"/>
          <p14:tracePt t="72448" x="4514850" y="4873625"/>
          <p14:tracePt t="72456" x="4413250" y="4845050"/>
          <p14:tracePt t="72464" x="4318000" y="4814888"/>
          <p14:tracePt t="72472" x="4246563" y="4795838"/>
          <p14:tracePt t="72480" x="4186238" y="4772025"/>
          <p14:tracePt t="72488" x="4132263" y="4754563"/>
          <p14:tracePt t="72496" x="4084638" y="4730750"/>
          <p14:tracePt t="72505" x="4043363" y="4713288"/>
          <p14:tracePt t="72511" x="4013200" y="4694238"/>
          <p14:tracePt t="72521" x="3994150" y="4676775"/>
          <p14:tracePt t="72528" x="3976688" y="4670425"/>
          <p14:tracePt t="72536" x="3976688" y="4665663"/>
          <p14:tracePt t="72583" x="3970338" y="4665663"/>
          <p14:tracePt t="72616" x="3965575" y="4659313"/>
          <p14:tracePt t="72623" x="3959225" y="4659313"/>
          <p14:tracePt t="72632" x="3941763" y="4659313"/>
          <p14:tracePt t="72639" x="3892550" y="4659313"/>
          <p14:tracePt t="72648" x="3840163" y="4670425"/>
          <p14:tracePt t="72656" x="3773488" y="4683125"/>
          <p14:tracePt t="72664" x="3695700" y="4700588"/>
          <p14:tracePt t="72672" x="3600450" y="4719638"/>
          <p14:tracePt t="72680" x="3479800" y="4730750"/>
          <p14:tracePt t="72688" x="3330575" y="4748213"/>
          <p14:tracePt t="72696" x="3146425" y="4754563"/>
          <p14:tracePt t="72705" x="2947988" y="4767263"/>
          <p14:tracePt t="72711" x="2768600" y="4767263"/>
          <p14:tracePt t="72720" x="2589213" y="4767263"/>
          <p14:tracePt t="72728" x="2409825" y="4767263"/>
          <p14:tracePt t="72736" x="2266950" y="4767263"/>
          <p14:tracePt t="72744" x="2165350" y="4767263"/>
          <p14:tracePt t="72752" x="2087563" y="4767263"/>
          <p14:tracePt t="72760" x="2033588" y="4767263"/>
          <p14:tracePt t="72768" x="1979613" y="4767263"/>
          <p14:tracePt t="72776" x="1966913" y="4767263"/>
          <p14:tracePt t="72784" x="1962150" y="4767263"/>
          <p14:tracePt t="72903" x="1979613" y="4760913"/>
          <p14:tracePt t="72912" x="1997075" y="4754563"/>
          <p14:tracePt t="72921" x="2016125" y="4748213"/>
          <p14:tracePt t="72928" x="2027238" y="4748213"/>
          <p14:tracePt t="72936" x="2044700" y="4748213"/>
          <p14:tracePt t="72944" x="2068513" y="4748213"/>
          <p14:tracePt t="72952" x="2098675" y="4748213"/>
          <p14:tracePt t="72960" x="2135188" y="4748213"/>
          <p14:tracePt t="72968" x="2165350" y="4748213"/>
          <p14:tracePt t="72976" x="2206625" y="4748213"/>
          <p14:tracePt t="72984" x="2247900" y="4748213"/>
          <p14:tracePt t="72991" x="2290763" y="4754563"/>
          <p14:tracePt t="73000" x="2320925" y="4760913"/>
          <p14:tracePt t="73007" x="2355850" y="4767263"/>
          <p14:tracePt t="73016" x="2374900" y="4767263"/>
          <p14:tracePt t="73024" x="2398713" y="4772025"/>
          <p14:tracePt t="73032" x="2409825" y="4778375"/>
          <p14:tracePt t="73041" x="2427288" y="4784725"/>
          <p14:tracePt t="73064" x="2439988" y="4784725"/>
          <p14:tracePt t="73072" x="2446338" y="4791075"/>
          <p14:tracePt t="73080" x="2452688" y="4795838"/>
          <p14:tracePt t="73088" x="2457450" y="4802188"/>
          <p14:tracePt t="73096" x="2463800" y="4808538"/>
          <p14:tracePt t="73105" x="2470150" y="4814888"/>
          <p14:tracePt t="73121" x="2476500" y="4821238"/>
          <p14:tracePt t="73152" x="2476500" y="4826000"/>
          <p14:tracePt t="73159" x="2476500" y="4832350"/>
          <p14:tracePt t="73168" x="2476500" y="4838700"/>
          <p14:tracePt t="73184" x="2470150" y="4845050"/>
          <p14:tracePt t="73192" x="2457450" y="4849813"/>
          <p14:tracePt t="73200" x="2439988" y="4849813"/>
          <p14:tracePt t="73207" x="2422525" y="4856163"/>
          <p14:tracePt t="73216" x="2392363" y="4862513"/>
          <p14:tracePt t="73223" x="2355850" y="4868863"/>
          <p14:tracePt t="73232" x="2314575" y="4873625"/>
          <p14:tracePt t="73241" x="2273300" y="4873625"/>
          <p14:tracePt t="73248" x="2224088" y="4873625"/>
          <p14:tracePt t="73257" x="2189163" y="4873625"/>
          <p14:tracePt t="73273" x="2146300" y="4873625"/>
          <p14:tracePt t="73280" x="2128838" y="4873625"/>
          <p14:tracePt t="73288" x="2122488" y="4873625"/>
          <p14:tracePt t="73305" x="2117725" y="4873625"/>
          <p14:tracePt t="73375" x="2122488" y="4873625"/>
          <p14:tracePt t="73383" x="2141538" y="4873625"/>
          <p14:tracePt t="73392" x="2159000" y="4873625"/>
          <p14:tracePt t="73400" x="2182813" y="4873625"/>
          <p14:tracePt t="73407" x="2206625" y="4873625"/>
          <p14:tracePt t="73416" x="2236788" y="4873625"/>
          <p14:tracePt t="73423" x="2278063" y="4873625"/>
          <p14:tracePt t="73432" x="2320925" y="4873625"/>
          <p14:tracePt t="73439" x="2362200" y="4873625"/>
          <p14:tracePt t="73448" x="2398713" y="4873625"/>
          <p14:tracePt t="73456" x="2433638" y="4873625"/>
          <p14:tracePt t="73464" x="2457450" y="4873625"/>
          <p14:tracePt t="73472" x="2481263" y="4873625"/>
          <p14:tracePt t="73480" x="2505075" y="4873625"/>
          <p14:tracePt t="73489" x="2524125" y="4873625"/>
          <p14:tracePt t="73496" x="2535238" y="4873625"/>
          <p14:tracePt t="73505" x="2554288" y="4873625"/>
          <p14:tracePt t="73512" x="2565400" y="4873625"/>
          <p14:tracePt t="73521" x="2578100" y="4873625"/>
          <p14:tracePt t="73528" x="2589213" y="4873625"/>
          <p14:tracePt t="73536" x="2595563" y="4873625"/>
          <p14:tracePt t="73544" x="2601913" y="4873625"/>
          <p14:tracePt t="73607" x="2601913" y="4879975"/>
          <p14:tracePt t="73623" x="2595563" y="4879975"/>
          <p14:tracePt t="73632" x="2571750" y="4886325"/>
          <p14:tracePt t="73639" x="2547938" y="4892675"/>
          <p14:tracePt t="73648" x="2511425" y="4899025"/>
          <p14:tracePt t="73657" x="2470150" y="4903788"/>
          <p14:tracePt t="73663" x="2439988" y="4903788"/>
          <p14:tracePt t="73674" x="2392363" y="4903788"/>
          <p14:tracePt t="73679" x="2355850" y="4903788"/>
          <p14:tracePt t="73689" x="2338388" y="4903788"/>
          <p14:tracePt t="73696" x="2332038" y="4903788"/>
          <p14:tracePt t="73712" x="2325688" y="4903788"/>
          <p14:tracePt t="73816" x="2332038" y="4910138"/>
          <p14:tracePt t="73824" x="2349500" y="4916488"/>
          <p14:tracePt t="73832" x="2368550" y="4922838"/>
          <p14:tracePt t="73840" x="2392363" y="4927600"/>
          <p14:tracePt t="73848" x="2433638" y="4927600"/>
          <p14:tracePt t="73856" x="2476500" y="4933950"/>
          <p14:tracePt t="73864" x="2524125" y="4951413"/>
          <p14:tracePt t="73872" x="2578100" y="4964113"/>
          <p14:tracePt t="73879" x="2632075" y="4970463"/>
          <p14:tracePt t="73888" x="2660650" y="4970463"/>
          <p14:tracePt t="73895" x="2703513" y="4970463"/>
          <p14:tracePt t="73904" x="2738438" y="4970463"/>
          <p14:tracePt t="73912" x="2757488" y="4970463"/>
          <p14:tracePt t="73921" x="2768600" y="4970463"/>
          <p14:tracePt t="73938" x="2774950" y="4970463"/>
          <p14:tracePt t="74208" x="2768600" y="4970463"/>
          <p14:tracePt t="74255" x="2762250" y="4970463"/>
          <p14:tracePt t="74328" x="2757488" y="4970463"/>
          <p14:tracePt t="74368" x="2751138" y="4970463"/>
          <p14:tracePt t="74399" x="2744788" y="4970463"/>
          <p14:tracePt t="74415" x="2738438" y="4970463"/>
          <p14:tracePt t="74439" x="2733675" y="4970463"/>
          <p14:tracePt t="74447" x="2733675" y="4964113"/>
          <p14:tracePt t="74464" x="2727325" y="4964113"/>
          <p14:tracePt t="74488" x="2720975" y="4957763"/>
          <p14:tracePt t="74512" x="2714625" y="4957763"/>
          <p14:tracePt t="74568" x="2714625" y="4951413"/>
          <p14:tracePt t="74784" x="2709863" y="4951413"/>
          <p14:tracePt t="74792" x="2703513" y="4946650"/>
          <p14:tracePt t="74800" x="2697163" y="4940300"/>
          <p14:tracePt t="74816" x="2690813" y="4933950"/>
          <p14:tracePt t="74823" x="2684463" y="4933950"/>
          <p14:tracePt t="74832" x="2679700" y="4927600"/>
          <p14:tracePt t="74840" x="2667000" y="4922838"/>
          <p14:tracePt t="74848" x="2655888" y="4922838"/>
          <p14:tracePt t="74857" x="2643188" y="4916488"/>
          <p14:tracePt t="74864" x="2625725" y="4910138"/>
          <p14:tracePt t="74872" x="2606675" y="4903788"/>
          <p14:tracePt t="74880" x="2589213" y="4899025"/>
          <p14:tracePt t="74889" x="2559050" y="4899025"/>
          <p14:tracePt t="74896" x="2535238" y="4892675"/>
          <p14:tracePt t="74905" x="2511425" y="4886325"/>
          <p14:tracePt t="74912" x="2481263" y="4879975"/>
          <p14:tracePt t="74921" x="2463800" y="4873625"/>
          <p14:tracePt t="74928" x="2452688" y="4873625"/>
          <p14:tracePt t="74938" x="2427288" y="4868863"/>
          <p14:tracePt t="74944" x="2416175" y="4868863"/>
          <p14:tracePt t="74953" x="2403475" y="4868863"/>
          <p14:tracePt t="74960" x="2392363" y="4868863"/>
          <p14:tracePt t="74967" x="2374900" y="4868863"/>
          <p14:tracePt t="74976" x="2368550" y="4868863"/>
          <p14:tracePt t="74992" x="2362200" y="4868863"/>
          <p14:tracePt t="75000" x="2355850" y="4868863"/>
          <p14:tracePt t="75008" x="2349500" y="4868863"/>
          <p14:tracePt t="75024" x="2344738" y="4868863"/>
          <p14:tracePt t="75032" x="2338388" y="4868863"/>
          <p14:tracePt t="75088" x="2332038" y="4868863"/>
          <p14:tracePt t="75096" x="2325688" y="4868863"/>
          <p14:tracePt t="75120" x="2320925" y="4873625"/>
          <p14:tracePt t="75137" x="2314575" y="4886325"/>
          <p14:tracePt t="75144" x="2308225" y="4892675"/>
          <p14:tracePt t="75152" x="2308225" y="4899025"/>
          <p14:tracePt t="75160" x="2301875" y="4910138"/>
          <p14:tracePt t="75168" x="2297113" y="4927600"/>
          <p14:tracePt t="75176" x="2297113" y="4933950"/>
          <p14:tracePt t="75184" x="2297113" y="4946650"/>
          <p14:tracePt t="75192" x="2297113" y="4957763"/>
          <p14:tracePt t="75200" x="2290763" y="4970463"/>
          <p14:tracePt t="75216" x="2290763" y="4976813"/>
          <p14:tracePt t="75232" x="2290763" y="4981575"/>
          <p14:tracePt t="75264" x="2290763" y="4987925"/>
          <p14:tracePt t="75408" x="2290763" y="4981575"/>
          <p14:tracePt t="75416" x="2284413" y="4970463"/>
          <p14:tracePt t="75431" x="2284413" y="4957763"/>
          <p14:tracePt t="75439" x="2273300" y="4946650"/>
          <p14:tracePt t="75447" x="2266950" y="4933950"/>
          <p14:tracePt t="75455" x="2254250" y="4922838"/>
          <p14:tracePt t="75463" x="2243138" y="4910138"/>
          <p14:tracePt t="75471" x="2230438" y="4892675"/>
          <p14:tracePt t="75479" x="2224088" y="4879975"/>
          <p14:tracePt t="75487" x="2212975" y="4868863"/>
          <p14:tracePt t="75496" x="2212975" y="4856163"/>
          <p14:tracePt t="75504" x="2206625" y="4856163"/>
          <p14:tracePt t="75832" x="2200275" y="4856163"/>
          <p14:tracePt t="75848" x="2200275" y="4862513"/>
          <p14:tracePt t="75856" x="2200275" y="4873625"/>
          <p14:tracePt t="75864" x="2200275" y="4879975"/>
          <p14:tracePt t="75872" x="2200275" y="4886325"/>
          <p14:tracePt t="75880" x="2200275" y="4892675"/>
          <p14:tracePt t="75895" x="2200275" y="4899025"/>
          <p14:tracePt t="75912" x="2200275" y="4903788"/>
          <p14:tracePt t="75944" x="2200275" y="4910138"/>
          <p14:tracePt t="75953" x="2200275" y="4916488"/>
          <p14:tracePt t="75968" x="2206625" y="4916488"/>
          <p14:tracePt t="76000" x="2206625" y="4922838"/>
          <p14:tracePt t="76096" x="2206625" y="4927600"/>
          <p14:tracePt t="76104" x="2206625" y="4933950"/>
          <p14:tracePt t="76255" x="2206625" y="4940300"/>
          <p14:tracePt t="76336" x="2206625" y="4946650"/>
          <p14:tracePt t="76360" x="2200275" y="4951413"/>
          <p14:tracePt t="76376" x="2195513" y="4957763"/>
          <p14:tracePt t="76384" x="2189163" y="4964113"/>
          <p14:tracePt t="76400" x="2182813" y="4976813"/>
          <p14:tracePt t="76407" x="2176463" y="4976813"/>
          <p14:tracePt t="76416" x="2176463" y="4981575"/>
          <p14:tracePt t="76439" x="2170113" y="4994275"/>
          <p14:tracePt t="76456" x="2165350" y="5000625"/>
          <p14:tracePt t="76479" x="2165350" y="5005388"/>
          <p14:tracePt t="76487" x="2165350" y="5011738"/>
          <p14:tracePt t="76760" x="2159000" y="5011738"/>
          <p14:tracePt t="76784" x="2159000" y="5018088"/>
          <p14:tracePt t="76792" x="2159000" y="5029200"/>
          <p14:tracePt t="76800" x="2159000" y="5035550"/>
          <p14:tracePt t="76816" x="2159000" y="5041900"/>
          <p14:tracePt t="76824" x="2159000" y="5048250"/>
          <p14:tracePt t="76832" x="2159000" y="5053013"/>
          <p14:tracePt t="76840" x="2159000" y="5065713"/>
          <p14:tracePt t="76848" x="2159000" y="5072063"/>
          <p14:tracePt t="76856" x="2159000" y="5078413"/>
          <p14:tracePt t="76864" x="2159000" y="5089525"/>
          <p14:tracePt t="76872" x="2159000" y="5095875"/>
          <p14:tracePt t="76879" x="2159000" y="5102225"/>
          <p14:tracePt t="76888" x="2159000" y="5106988"/>
          <p14:tracePt t="76897" x="2159000" y="5113338"/>
          <p14:tracePt t="76904" x="2159000" y="5119688"/>
          <p14:tracePt t="76912" x="2159000" y="5126038"/>
          <p14:tracePt t="76928" x="2159000" y="5130800"/>
          <p14:tracePt t="76938" x="2159000" y="5137150"/>
          <p14:tracePt t="83688" x="2554288" y="5083175"/>
          <p14:tracePt t="83696" x="2571750" y="5059363"/>
          <p14:tracePt t="83705" x="2578100" y="5048250"/>
          <p14:tracePt t="83711" x="2589213" y="5035550"/>
          <p14:tracePt t="83720" x="2595563" y="5024438"/>
          <p14:tracePt t="83727" x="2606675" y="5005388"/>
          <p14:tracePt t="83736" x="2613025" y="5000625"/>
          <p14:tracePt t="83744" x="2619375" y="4994275"/>
          <p14:tracePt t="84015" x="2632075" y="4994275"/>
          <p14:tracePt t="84023" x="2632075" y="4987925"/>
          <p14:tracePt t="84031" x="2636838" y="4987925"/>
          <p14:tracePt t="84047" x="2636838" y="4981575"/>
          <p14:tracePt t="84056" x="2636838" y="4976813"/>
          <p14:tracePt t="84067" x="2643188" y="4970463"/>
          <p14:tracePt t="84079" x="2649538" y="4964113"/>
          <p14:tracePt t="84096" x="2649538" y="4957763"/>
          <p14:tracePt t="84103" x="2655888" y="4951413"/>
          <p14:tracePt t="84128" x="2667000" y="4946650"/>
          <p14:tracePt t="84215" x="2667000" y="4940300"/>
          <p14:tracePt t="84304" x="2673350" y="4933950"/>
          <p14:tracePt t="84344" x="2684463" y="4933950"/>
          <p14:tracePt t="84376" x="2690813" y="4933950"/>
          <p14:tracePt t="84383" x="2697163" y="4927600"/>
          <p14:tracePt t="84392" x="2703513" y="4922838"/>
          <p14:tracePt t="84408" x="2709863" y="4922838"/>
          <p14:tracePt t="84447" x="2720975" y="4916488"/>
          <p14:tracePt t="84496" x="2727325" y="4910138"/>
          <p14:tracePt t="84504" x="2733675" y="4910138"/>
          <p14:tracePt t="84512" x="2738438" y="4903788"/>
          <p14:tracePt t="84519" x="2751138" y="4892675"/>
          <p14:tracePt t="84528" x="2762250" y="4886325"/>
          <p14:tracePt t="84537" x="2774950" y="4868863"/>
          <p14:tracePt t="84544" x="2798763" y="4856163"/>
          <p14:tracePt t="84552" x="2811463" y="4845050"/>
          <p14:tracePt t="84560" x="2822575" y="4838700"/>
          <p14:tracePt t="84568" x="2840038" y="4826000"/>
          <p14:tracePt t="84576" x="2859088" y="4808538"/>
          <p14:tracePt t="84585" x="2889250" y="4784725"/>
          <p14:tracePt t="84592" x="2924175" y="4760913"/>
          <p14:tracePt t="84601" x="2971800" y="4737100"/>
          <p14:tracePt t="84608" x="3025775" y="4700588"/>
          <p14:tracePt t="84616" x="3092450" y="4670425"/>
          <p14:tracePt t="84624" x="3175000" y="4635500"/>
          <p14:tracePt t="84631" x="3295650" y="4581525"/>
          <p14:tracePt t="84640" x="3451225" y="4514850"/>
          <p14:tracePt t="84647" x="3600450" y="4462463"/>
          <p14:tracePt t="84656" x="3786188" y="4389438"/>
          <p14:tracePt t="84664" x="3965575" y="4330700"/>
          <p14:tracePt t="84672" x="4162425" y="4276725"/>
          <p14:tracePt t="84680" x="4335463" y="4229100"/>
          <p14:tracePt t="84688" x="4497388" y="4192588"/>
          <p14:tracePt t="84696" x="4659313" y="4162425"/>
          <p14:tracePt t="84705" x="4795838" y="4144963"/>
          <p14:tracePt t="84712" x="4903788" y="4127500"/>
          <p14:tracePt t="84720" x="4987925" y="4121150"/>
          <p14:tracePt t="84728" x="5046663" y="4114800"/>
          <p14:tracePt t="84737" x="5072063" y="4114800"/>
          <p14:tracePt t="84743" x="5089525" y="4114800"/>
          <p14:tracePt t="84752" x="5095875" y="4114800"/>
          <p14:tracePt t="84760" x="5100638" y="4114800"/>
          <p14:tracePt t="85000" x="5106988" y="4114800"/>
          <p14:tracePt t="85008" x="5137150" y="4102100"/>
          <p14:tracePt t="85017" x="5173663" y="4073525"/>
          <p14:tracePt t="85024" x="5238750" y="4024313"/>
          <p14:tracePt t="85032" x="5310188" y="3965575"/>
          <p14:tracePt t="85039" x="5394325" y="3857625"/>
          <p14:tracePt t="85048" x="5495925" y="3738563"/>
          <p14:tracePt t="85056" x="5614988" y="3600450"/>
          <p14:tracePt t="85064" x="5735638" y="3451225"/>
          <p14:tracePt t="85071" x="5854700" y="3302000"/>
          <p14:tracePt t="85080" x="5973763" y="3151188"/>
          <p14:tracePt t="85087" x="6111875" y="2984500"/>
          <p14:tracePt t="85096" x="6249988" y="2798763"/>
          <p14:tracePt t="85103" x="6381750" y="2619375"/>
          <p14:tracePt t="85112" x="6494463" y="2428875"/>
          <p14:tracePt t="85119" x="6613525" y="2236788"/>
          <p14:tracePt t="85128" x="6716713" y="2057400"/>
          <p14:tracePt t="85136" x="6818313" y="1901825"/>
          <p14:tracePt t="85144" x="6913563" y="1752600"/>
          <p14:tracePt t="85152" x="7008813" y="1620838"/>
          <p14:tracePt t="85160" x="7086600" y="1519238"/>
          <p14:tracePt t="85168" x="7146925" y="1435100"/>
          <p14:tracePt t="85176" x="7194550" y="1370013"/>
          <p14:tracePt t="85184" x="7224713" y="1309688"/>
          <p14:tracePt t="85191" x="7259638" y="1255713"/>
          <p14:tracePt t="85201" x="7289800" y="1214438"/>
          <p14:tracePt t="85208" x="7307263" y="1177925"/>
          <p14:tracePt t="85217" x="7319963" y="1154113"/>
          <p14:tracePt t="85224" x="7326313" y="1136650"/>
          <p14:tracePt t="85231" x="7326313" y="1112838"/>
          <p14:tracePt t="85240" x="7326313" y="1106488"/>
          <p14:tracePt t="85248" x="7332663" y="1089025"/>
          <p14:tracePt t="85267" x="7332663" y="1076325"/>
          <p14:tracePt t="85271" x="7337425" y="1058863"/>
          <p14:tracePt t="85280" x="7343775" y="1052513"/>
          <p14:tracePt t="85287" x="7343775" y="1046163"/>
          <p14:tracePt t="85296" x="7343775" y="1041400"/>
          <p14:tracePt t="85312" x="7343775" y="1028700"/>
          <p14:tracePt t="85319" x="7343775" y="1022350"/>
          <p14:tracePt t="85328" x="7343775" y="1016000"/>
          <p14:tracePt t="85336" x="7343775" y="1011238"/>
          <p14:tracePt t="85343" x="7343775" y="992188"/>
          <p14:tracePt t="85351" x="7343775" y="974725"/>
          <p14:tracePt t="85360" x="7337425" y="968375"/>
          <p14:tracePt t="85368" x="7337425" y="963613"/>
          <p14:tracePt t="85376" x="7332663" y="944563"/>
          <p14:tracePt t="85384" x="7332663" y="927100"/>
          <p14:tracePt t="85392" x="7326313" y="914400"/>
          <p14:tracePt t="85401" x="7313613" y="903288"/>
          <p14:tracePt t="85408" x="7313613" y="885825"/>
          <p14:tracePt t="85417" x="7302500" y="866775"/>
          <p14:tracePt t="85424" x="7296150" y="836613"/>
          <p14:tracePt t="85432" x="7289800" y="819150"/>
          <p14:tracePt t="85440" x="7283450" y="795338"/>
          <p14:tracePt t="85448" x="7283450" y="771525"/>
          <p14:tracePt t="85456" x="7283450" y="741363"/>
          <p14:tracePt t="85464" x="7283450" y="717550"/>
          <p14:tracePt t="85472" x="7283450" y="687388"/>
          <p14:tracePt t="85480" x="7283450" y="657225"/>
          <p14:tracePt t="85488" x="7296150" y="628650"/>
          <p14:tracePt t="85496" x="7302500" y="598488"/>
          <p14:tracePt t="85503" x="7313613" y="574675"/>
          <p14:tracePt t="85512" x="7326313" y="544513"/>
          <p14:tracePt t="85520" x="7337425" y="508000"/>
          <p14:tracePt t="85528" x="7343775" y="484188"/>
          <p14:tracePt t="85536" x="7350125" y="460375"/>
          <p14:tracePt t="85544" x="7356475" y="442913"/>
          <p14:tracePt t="85560" x="7356475" y="436563"/>
          <p14:tracePt t="85568" x="7356475" y="430213"/>
          <p14:tracePt t="85576" x="7356475" y="423863"/>
          <p14:tracePt t="85600" x="7361238" y="419100"/>
          <p14:tracePt t="85608" x="7361238" y="412750"/>
          <p14:tracePt t="85617" x="7367588" y="412750"/>
          <p14:tracePt t="85624" x="7380288" y="400050"/>
          <p14:tracePt t="85632" x="7385050" y="382588"/>
          <p14:tracePt t="85640" x="7404100" y="365125"/>
          <p14:tracePt t="85648" x="7415213" y="347663"/>
          <p14:tracePt t="85656" x="7445375" y="317500"/>
          <p14:tracePt t="85664" x="7475538" y="274638"/>
          <p14:tracePt t="85672" x="7516813" y="244475"/>
          <p14:tracePt t="85680" x="7559675" y="215900"/>
          <p14:tracePt t="85688" x="7600950" y="179388"/>
          <p14:tracePt t="85695" x="7654925" y="142875"/>
          <p14:tracePt t="85705" x="7696200" y="114300"/>
          <p14:tracePt t="85711" x="7726363" y="90488"/>
          <p14:tracePt t="85721" x="7756525" y="71438"/>
          <p14:tracePt t="85728" x="7773988" y="65088"/>
          <p14:tracePt t="85736" x="7793038" y="53975"/>
          <p14:tracePt t="85744" x="7804150" y="53975"/>
          <p14:tracePt t="85753" x="7804150" y="47625"/>
          <p14:tracePt t="85769" x="7810500" y="41275"/>
          <p14:tracePt t="85792" x="7821613" y="36513"/>
          <p14:tracePt t="85801" x="7834313" y="30163"/>
          <p14:tracePt t="85808" x="7847013" y="127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- Correlation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25100"/>
            <a:ext cx="5069615" cy="42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9751" y="1222801"/>
            <a:ext cx="3994325" cy="34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5AC55E2-150E-46B2-BF0B-D50469B99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26"/>
    </mc:Choice>
    <mc:Fallback>
      <p:transition spd="slow" advTm="89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Transformations - Standardization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1100" y="1095000"/>
            <a:ext cx="5849850" cy="9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353700" y="624550"/>
            <a:ext cx="250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Standardization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600" y="2367750"/>
            <a:ext cx="3236801" cy="25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2326" y="2357875"/>
            <a:ext cx="3073819" cy="252280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B130B6-FEA6-4B59-877C-E7EEFEBA7F8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19720" y="2619720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B130B6-FEA6-4B59-877C-E7EEFEBA7F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0360" y="261036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6C1D369-C8EE-4FD0-9242-AE8DA052EA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26"/>
    </mc:Choice>
    <mc:Fallback>
      <p:transition spd="slow" advTm="45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0" y="0"/>
            <a:ext cx="91440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 Transformations - Expected Wins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7516" y="589500"/>
            <a:ext cx="5607399" cy="426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BC019C-BD20-4E88-9D89-06F08C1BF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432"/>
    </mc:Choice>
    <mc:Fallback>
      <p:transition spd="slow" advTm="41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/>
        </p:nvSpPr>
        <p:spPr>
          <a:xfrm>
            <a:off x="0" y="0"/>
            <a:ext cx="9144000" cy="5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Data Transformations - Spending Efficiency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41900"/>
            <a:ext cx="4419599" cy="42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8" y="1196941"/>
            <a:ext cx="4244900" cy="33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F345ADD-ECC6-4FD3-B072-584FAE9DA5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72"/>
    </mc:Choice>
    <mc:Fallback>
      <p:transition spd="slow" advTm="30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/>
        </p:nvSpPr>
        <p:spPr>
          <a:xfrm>
            <a:off x="311700" y="1077575"/>
            <a:ext cx="8520600" cy="19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FF5722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Conclusion</a:t>
            </a:r>
            <a:endParaRPr sz="5400">
              <a:solidFill>
                <a:srgbClr val="FF5722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"/>
    </mc:Choice>
    <mc:Fallback>
      <p:transition spd="slow" advTm="1055"/>
    </mc:Fallback>
  </mc:AlternateContent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349</Words>
  <Application>Microsoft Office PowerPoint</Application>
  <PresentationFormat>On-screen Show (16:9)</PresentationFormat>
  <Paragraphs>37</Paragraphs>
  <Slides>9</Slides>
  <Notes>9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Alfa Slab One</vt:lpstr>
      <vt:lpstr>Proxima Nova</vt:lpstr>
      <vt:lpstr>Arial</vt:lpstr>
      <vt:lpstr>Gameday</vt:lpstr>
      <vt:lpstr>MoneyBall</vt:lpstr>
      <vt:lpstr>Data Wrangling - First Look</vt:lpstr>
      <vt:lpstr>Data Wrangling - Data</vt:lpstr>
      <vt:lpstr>Exploratory Data Analysis</vt:lpstr>
      <vt:lpstr>Exploratory Data Analysis - Correlation</vt:lpstr>
      <vt:lpstr>Data Transformations - Standardization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MoneyBall</dc:title>
  <cp:lastModifiedBy>moaaz taha</cp:lastModifiedBy>
  <cp:revision>8</cp:revision>
  <dcterms:modified xsi:type="dcterms:W3CDTF">2020-05-03T02:29:17Z</dcterms:modified>
</cp:coreProperties>
</file>